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57acf47f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57acf47f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57acf47f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57acf47f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57acf47f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57acf47f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57acf47f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57acf47f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57acf47f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57acf47f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57acf47f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057acf47f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57acf47f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57acf47f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57acf47f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57acf47f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ysthehurricane/tesla-stock-price-prediction-using-gru-tutorial/data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249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 stock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Zayyan Variawa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dataset</a:t>
            </a:r>
            <a:r>
              <a:rPr lang="en"/>
              <a:t> contains Tesla stock prices between 2016 and 2021.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96900"/>
            <a:ext cx="70305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metadata: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Days: 1258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Features: 7 (including Date)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Trend: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2904500"/>
            <a:ext cx="2539258" cy="1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96300"/>
            <a:ext cx="70305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for any nulls: There are no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the Close price column: Using sklearns StandardScaler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1: Univariate problem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only the previous Close prices to predict the future Close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time_step of 7, create sequences of data where the previous 7 days of Close prices will be used to predict the 8th days Close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80% Train, 20%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20% of Train data used as validation split during training</a:t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r>
              <a:rPr lang="en" sz="1500"/>
              <a:t>(univariate problem)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34275"/>
            <a:ext cx="703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architecture and hyper-parameters: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707350"/>
            <a:ext cx="86106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r>
              <a:rPr lang="en" sz="1500"/>
              <a:t>(univariate problem)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 sz="1500"/>
              <a:t>(univariate problem)</a:t>
            </a:r>
            <a:endParaRPr sz="1500"/>
          </a:p>
        </p:txBody>
      </p:sp>
      <p:sp>
        <p:nvSpPr>
          <p:cNvPr id="304" name="Google Shape;304;p17"/>
          <p:cNvSpPr txBox="1"/>
          <p:nvPr/>
        </p:nvSpPr>
        <p:spPr>
          <a:xfrm>
            <a:off x="307725" y="13878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 vs Val loss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5081400" y="13878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Prediction vs Actual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30" y="1788025"/>
            <a:ext cx="3945827" cy="3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75" y="1788025"/>
            <a:ext cx="4034764" cy="30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474975"/>
            <a:ext cx="70305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for any nulls: There are no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the Close price column: Using sklearns StandardScaler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1: Multivariate problem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all the previous features (i.e. Close, Open, Volume etc) to predict the future Close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time_step of 7, create sequences of data where the previous 7 days of features prices will be used to predict the 8th days Close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80% Train, 20%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20% of Train data used as validation split during training</a:t>
            </a:r>
            <a:endParaRPr/>
          </a:p>
        </p:txBody>
      </p:sp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r>
              <a:rPr lang="en" sz="1500"/>
              <a:t>(multivariate problem)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234275"/>
            <a:ext cx="703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architecture and hyper-parameters:</a:t>
            </a:r>
            <a:endParaRPr/>
          </a:p>
        </p:txBody>
      </p:sp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r>
              <a:rPr lang="en" sz="1500"/>
              <a:t>(multivariate problem)</a:t>
            </a:r>
            <a:endParaRPr sz="15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750275"/>
            <a:ext cx="59626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 sz="1500"/>
              <a:t>(multivariate problem)</a:t>
            </a:r>
            <a:endParaRPr sz="1500"/>
          </a:p>
        </p:txBody>
      </p:sp>
      <p:sp>
        <p:nvSpPr>
          <p:cNvPr id="326" name="Google Shape;326;p20"/>
          <p:cNvSpPr txBox="1"/>
          <p:nvPr/>
        </p:nvSpPr>
        <p:spPr>
          <a:xfrm>
            <a:off x="307725" y="13878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 vs Val loss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4802413" y="13878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Prediction vs Actual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0" y="1926100"/>
            <a:ext cx="4303058" cy="3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95" y="1926100"/>
            <a:ext cx="4095323" cy="30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the univariate and multivariate problems have shown the ability to accurately forecast Tesla stock prices using a time step of 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would indicate that using multiple features is not necessarily a better strategy for forecasting Tesla stock prices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