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93A72-32DB-4B81-AE7E-EF656C11121F}" v="16" dt="2021-07-26T05:11:45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Ziane" userId="910f5913e2b29181" providerId="LiveId" clId="{E4893A72-32DB-4B81-AE7E-EF656C11121F}"/>
    <pc:docChg chg="undo custSel addSld delSld modSld">
      <pc:chgData name="Mohamed Ziane" userId="910f5913e2b29181" providerId="LiveId" clId="{E4893A72-32DB-4B81-AE7E-EF656C11121F}" dt="2021-07-26T05:12:35.259" v="843" actId="1076"/>
      <pc:docMkLst>
        <pc:docMk/>
      </pc:docMkLst>
      <pc:sldChg chg="addSp delSp modSp mod setBg addAnim delDesignElem">
        <pc:chgData name="Mohamed Ziane" userId="910f5913e2b29181" providerId="LiveId" clId="{E4893A72-32DB-4B81-AE7E-EF656C11121F}" dt="2021-07-26T05:11:49.254" v="833" actId="478"/>
        <pc:sldMkLst>
          <pc:docMk/>
          <pc:sldMk cId="4267554579" sldId="256"/>
        </pc:sldMkLst>
        <pc:spChg chg="mod">
          <ac:chgData name="Mohamed Ziane" userId="910f5913e2b29181" providerId="LiveId" clId="{E4893A72-32DB-4B81-AE7E-EF656C11121F}" dt="2021-07-26T05:11:18.028" v="819" actId="27636"/>
          <ac:spMkLst>
            <pc:docMk/>
            <pc:sldMk cId="4267554579" sldId="256"/>
            <ac:spMk id="2" creationId="{1D888C1D-E567-40DD-BF13-B892EC92DF99}"/>
          </ac:spMkLst>
        </pc:spChg>
        <pc:spChg chg="mod">
          <ac:chgData name="Mohamed Ziane" userId="910f5913e2b29181" providerId="LiveId" clId="{E4893A72-32DB-4B81-AE7E-EF656C11121F}" dt="2021-07-26T05:11:04.492" v="811" actId="26606"/>
          <ac:spMkLst>
            <pc:docMk/>
            <pc:sldMk cId="4267554579" sldId="256"/>
            <ac:spMk id="3" creationId="{3685C028-E171-4423-BBD2-B1912CF5FA5A}"/>
          </ac:spMkLst>
        </pc:spChg>
        <pc:spChg chg="add del">
          <ac:chgData name="Mohamed Ziane" userId="910f5913e2b29181" providerId="LiveId" clId="{E4893A72-32DB-4B81-AE7E-EF656C11121F}" dt="2021-07-26T05:11:16.524" v="813"/>
          <ac:spMkLst>
            <pc:docMk/>
            <pc:sldMk cId="4267554579" sldId="256"/>
            <ac:spMk id="5" creationId="{762362DE-7747-4D8B-99FA-8E36F0B15FF7}"/>
          </ac:spMkLst>
        </pc:spChg>
        <pc:spChg chg="add del">
          <ac:chgData name="Mohamed Ziane" userId="910f5913e2b29181" providerId="LiveId" clId="{E4893A72-32DB-4B81-AE7E-EF656C11121F}" dt="2021-07-26T05:10:54.636" v="801"/>
          <ac:spMkLst>
            <pc:docMk/>
            <pc:sldMk cId="4267554579" sldId="256"/>
            <ac:spMk id="8" creationId="{FB5B0058-AF13-4859-B429-4EDDE2A26F7F}"/>
          </ac:spMkLst>
        </pc:spChg>
        <pc:grpChg chg="add del">
          <ac:chgData name="Mohamed Ziane" userId="910f5913e2b29181" providerId="LiveId" clId="{E4893A72-32DB-4B81-AE7E-EF656C11121F}" dt="2021-07-26T05:11:16.524" v="813"/>
          <ac:grpSpMkLst>
            <pc:docMk/>
            <pc:sldMk cId="4267554579" sldId="256"/>
            <ac:grpSpMk id="6" creationId="{25123E6E-F713-4254-A6BF-358CC8EC6C95}"/>
          </ac:grpSpMkLst>
        </pc:grpChg>
        <pc:picChg chg="add del">
          <ac:chgData name="Mohamed Ziane" userId="910f5913e2b29181" providerId="LiveId" clId="{E4893A72-32DB-4B81-AE7E-EF656C11121F}" dt="2021-07-26T05:11:49.254" v="833" actId="478"/>
          <ac:picMkLst>
            <pc:docMk/>
            <pc:sldMk cId="4267554579" sldId="256"/>
            <ac:picMk id="7" creationId="{EEEECA98-50E0-4EB8-887D-B492066294DC}"/>
          </ac:picMkLst>
        </pc:picChg>
        <pc:cxnChg chg="add del">
          <ac:chgData name="Mohamed Ziane" userId="910f5913e2b29181" providerId="LiveId" clId="{E4893A72-32DB-4B81-AE7E-EF656C11121F}" dt="2021-07-26T05:10:54.636" v="801"/>
          <ac:cxnSpMkLst>
            <pc:docMk/>
            <pc:sldMk cId="4267554579" sldId="256"/>
            <ac:cxnSpMk id="10" creationId="{EC4521DE-248E-440D-AAD6-FD9E7D34B3BF}"/>
          </ac:cxnSpMkLst>
        </pc:cxnChg>
        <pc:cxnChg chg="add del">
          <ac:chgData name="Mohamed Ziane" userId="910f5913e2b29181" providerId="LiveId" clId="{E4893A72-32DB-4B81-AE7E-EF656C11121F}" dt="2021-07-26T05:10:54.636" v="801"/>
          <ac:cxnSpMkLst>
            <pc:docMk/>
            <pc:sldMk cId="4267554579" sldId="256"/>
            <ac:cxnSpMk id="12" creationId="{442C13FA-4C0F-42D0-9626-5BA6040D8C31}"/>
          </ac:cxnSpMkLst>
        </pc:cxnChg>
      </pc:sldChg>
      <pc:sldChg chg="addSp delSp modSp mod setBg">
        <pc:chgData name="Mohamed Ziane" userId="910f5913e2b29181" providerId="LiveId" clId="{E4893A72-32DB-4B81-AE7E-EF656C11121F}" dt="2021-07-26T05:12:18.727" v="838" actId="1076"/>
        <pc:sldMkLst>
          <pc:docMk/>
          <pc:sldMk cId="1843669557" sldId="257"/>
        </pc:sldMkLst>
        <pc:spChg chg="mod">
          <ac:chgData name="Mohamed Ziane" userId="910f5913e2b29181" providerId="LiveId" clId="{E4893A72-32DB-4B81-AE7E-EF656C11121F}" dt="2021-07-26T05:12:18.727" v="838" actId="1076"/>
          <ac:spMkLst>
            <pc:docMk/>
            <pc:sldMk cId="1843669557" sldId="257"/>
            <ac:spMk id="2" creationId="{D8051642-5050-4020-93C1-87CD9CE31769}"/>
          </ac:spMkLst>
        </pc:spChg>
        <pc:spChg chg="mod">
          <ac:chgData name="Mohamed Ziane" userId="910f5913e2b29181" providerId="LiveId" clId="{E4893A72-32DB-4B81-AE7E-EF656C11121F}" dt="2021-07-26T05:11:45.808" v="830" actId="27636"/>
          <ac:spMkLst>
            <pc:docMk/>
            <pc:sldMk cId="1843669557" sldId="257"/>
            <ac:spMk id="3" creationId="{CA1574DD-5D2A-4D4E-A3C3-2A40F1E21FEF}"/>
          </ac:spMkLst>
        </pc:spChg>
        <pc:spChg chg="add del">
          <ac:chgData name="Mohamed Ziane" userId="910f5913e2b29181" providerId="LiveId" clId="{E4893A72-32DB-4B81-AE7E-EF656C11121F}" dt="2021-07-26T05:10:40.285" v="799" actId="26606"/>
          <ac:spMkLst>
            <pc:docMk/>
            <pc:sldMk cId="1843669557" sldId="257"/>
            <ac:spMk id="8" creationId="{A7AE9375-4664-4DB2-922D-2782A6E439AC}"/>
          </ac:spMkLst>
        </pc:spChg>
        <pc:spChg chg="add del">
          <ac:chgData name="Mohamed Ziane" userId="910f5913e2b29181" providerId="LiveId" clId="{E4893A72-32DB-4B81-AE7E-EF656C11121F}" dt="2021-07-26T05:10:40.285" v="799" actId="26606"/>
          <ac:spMkLst>
            <pc:docMk/>
            <pc:sldMk cId="1843669557" sldId="257"/>
            <ac:spMk id="12" creationId="{9DD005C1-8C51-42D6-9BEE-B9B83849743D}"/>
          </ac:spMkLst>
        </pc:spChg>
        <pc:cxnChg chg="add del">
          <ac:chgData name="Mohamed Ziane" userId="910f5913e2b29181" providerId="LiveId" clId="{E4893A72-32DB-4B81-AE7E-EF656C11121F}" dt="2021-07-26T05:10:40.285" v="799" actId="26606"/>
          <ac:cxnSpMkLst>
            <pc:docMk/>
            <pc:sldMk cId="1843669557" sldId="257"/>
            <ac:cxnSpMk id="10" creationId="{EE504C98-6397-41C1-A8D8-2D9C4ED307E0}"/>
          </ac:cxnSpMkLst>
        </pc:cxnChg>
      </pc:sldChg>
      <pc:sldChg chg="addSp delSp modSp new mod setBg setClrOvrMap">
        <pc:chgData name="Mohamed Ziane" userId="910f5913e2b29181" providerId="LiveId" clId="{E4893A72-32DB-4B81-AE7E-EF656C11121F}" dt="2021-07-26T05:12:24.876" v="840" actId="1076"/>
        <pc:sldMkLst>
          <pc:docMk/>
          <pc:sldMk cId="3234703794" sldId="258"/>
        </pc:sldMkLst>
        <pc:spChg chg="mod ord">
          <ac:chgData name="Mohamed Ziane" userId="910f5913e2b29181" providerId="LiveId" clId="{E4893A72-32DB-4B81-AE7E-EF656C11121F}" dt="2021-07-26T05:12:24.876" v="840" actId="1076"/>
          <ac:spMkLst>
            <pc:docMk/>
            <pc:sldMk cId="3234703794" sldId="258"/>
            <ac:spMk id="2" creationId="{D06E6A58-F542-4A5C-8FFA-D48BF36CEC23}"/>
          </ac:spMkLst>
        </pc:spChg>
        <pc:spChg chg="del">
          <ac:chgData name="Mohamed Ziane" userId="910f5913e2b29181" providerId="LiveId" clId="{E4893A72-32DB-4B81-AE7E-EF656C11121F}" dt="2021-07-26T03:16:54.472" v="35" actId="22"/>
          <ac:spMkLst>
            <pc:docMk/>
            <pc:sldMk cId="3234703794" sldId="258"/>
            <ac:spMk id="3" creationId="{3B2A2597-4A7E-46E2-A862-8BD4FECBAB56}"/>
          </ac:spMkLst>
        </pc:spChg>
        <pc:spChg chg="add del">
          <ac:chgData name="Mohamed Ziane" userId="910f5913e2b29181" providerId="LiveId" clId="{E4893A72-32DB-4B81-AE7E-EF656C11121F}" dt="2021-07-26T05:10:12.988" v="794" actId="26606"/>
          <ac:spMkLst>
            <pc:docMk/>
            <pc:sldMk cId="3234703794" sldId="258"/>
            <ac:spMk id="14" creationId="{5F18414D-1626-4996-AACB-23D3DE45B03B}"/>
          </ac:spMkLst>
        </pc:spChg>
        <pc:spChg chg="add del">
          <ac:chgData name="Mohamed Ziane" userId="910f5913e2b29181" providerId="LiveId" clId="{E4893A72-32DB-4B81-AE7E-EF656C11121F}" dt="2021-07-26T05:10:12.988" v="794" actId="26606"/>
          <ac:spMkLst>
            <pc:docMk/>
            <pc:sldMk cId="3234703794" sldId="258"/>
            <ac:spMk id="16" creationId="{D84C2E9E-0B5D-4B5F-9A1F-70EBDCE39034}"/>
          </ac:spMkLst>
        </pc:spChg>
        <pc:picChg chg="add mod ord">
          <ac:chgData name="Mohamed Ziane" userId="910f5913e2b29181" providerId="LiveId" clId="{E4893A72-32DB-4B81-AE7E-EF656C11121F}" dt="2021-07-26T05:10:39.716" v="798" actId="26606"/>
          <ac:picMkLst>
            <pc:docMk/>
            <pc:sldMk cId="3234703794" sldId="258"/>
            <ac:picMk id="5" creationId="{DF7E4283-4462-4B6B-B6E8-83A1C5959D31}"/>
          </ac:picMkLst>
        </pc:picChg>
        <pc:picChg chg="add del mod modCrop">
          <ac:chgData name="Mohamed Ziane" userId="910f5913e2b29181" providerId="LiveId" clId="{E4893A72-32DB-4B81-AE7E-EF656C11121F}" dt="2021-07-26T03:33:13.163" v="109" actId="478"/>
          <ac:picMkLst>
            <pc:docMk/>
            <pc:sldMk cId="3234703794" sldId="258"/>
            <ac:picMk id="7" creationId="{D63E6AFE-96DB-4765-94E9-C4775F820E61}"/>
          </ac:picMkLst>
        </pc:picChg>
        <pc:picChg chg="add mod">
          <ac:chgData name="Mohamed Ziane" userId="910f5913e2b29181" providerId="LiveId" clId="{E4893A72-32DB-4B81-AE7E-EF656C11121F}" dt="2021-07-26T05:10:39.716" v="798" actId="26606"/>
          <ac:picMkLst>
            <pc:docMk/>
            <pc:sldMk cId="3234703794" sldId="258"/>
            <ac:picMk id="9" creationId="{641B25CB-23D1-45B4-8940-098EA422C968}"/>
          </ac:picMkLst>
        </pc:picChg>
        <pc:cxnChg chg="add del">
          <ac:chgData name="Mohamed Ziane" userId="910f5913e2b29181" providerId="LiveId" clId="{E4893A72-32DB-4B81-AE7E-EF656C11121F}" dt="2021-07-26T05:10:12.988" v="794" actId="26606"/>
          <ac:cxnSpMkLst>
            <pc:docMk/>
            <pc:sldMk cId="3234703794" sldId="258"/>
            <ac:cxnSpMk id="18" creationId="{07A9243D-8FC3-4B36-874B-55906B03F484}"/>
          </ac:cxnSpMkLst>
        </pc:cxnChg>
      </pc:sldChg>
      <pc:sldChg chg="addSp delSp modSp add mod setBg setClrOvrMap">
        <pc:chgData name="Mohamed Ziane" userId="910f5913e2b29181" providerId="LiveId" clId="{E4893A72-32DB-4B81-AE7E-EF656C11121F}" dt="2021-07-26T05:12:30.990" v="842" actId="1076"/>
        <pc:sldMkLst>
          <pc:docMk/>
          <pc:sldMk cId="725457816" sldId="259"/>
        </pc:sldMkLst>
        <pc:spChg chg="mod ord">
          <ac:chgData name="Mohamed Ziane" userId="910f5913e2b29181" providerId="LiveId" clId="{E4893A72-32DB-4B81-AE7E-EF656C11121F}" dt="2021-07-26T05:12:30.990" v="842" actId="1076"/>
          <ac:spMkLst>
            <pc:docMk/>
            <pc:sldMk cId="725457816" sldId="259"/>
            <ac:spMk id="2" creationId="{D06E6A58-F542-4A5C-8FFA-D48BF36CEC23}"/>
          </ac:spMkLst>
        </pc:spChg>
        <pc:spChg chg="add del mod">
          <ac:chgData name="Mohamed Ziane" userId="910f5913e2b29181" providerId="LiveId" clId="{E4893A72-32DB-4B81-AE7E-EF656C11121F}" dt="2021-07-26T03:30:10.223" v="58" actId="478"/>
          <ac:spMkLst>
            <pc:docMk/>
            <pc:sldMk cId="725457816" sldId="259"/>
            <ac:spMk id="4" creationId="{77DD455C-F634-4376-8D57-D86DCCC0AF66}"/>
          </ac:spMkLst>
        </pc:spChg>
        <pc:picChg chg="del">
          <ac:chgData name="Mohamed Ziane" userId="910f5913e2b29181" providerId="LiveId" clId="{E4893A72-32DB-4B81-AE7E-EF656C11121F}" dt="2021-07-26T03:30:07.753" v="57" actId="478"/>
          <ac:picMkLst>
            <pc:docMk/>
            <pc:sldMk cId="725457816" sldId="259"/>
            <ac:picMk id="5" creationId="{DF7E4283-4462-4B6B-B6E8-83A1C5959D31}"/>
          </ac:picMkLst>
        </pc:picChg>
        <pc:picChg chg="del">
          <ac:chgData name="Mohamed Ziane" userId="910f5913e2b29181" providerId="LiveId" clId="{E4893A72-32DB-4B81-AE7E-EF656C11121F}" dt="2021-07-26T03:30:11.810" v="59" actId="478"/>
          <ac:picMkLst>
            <pc:docMk/>
            <pc:sldMk cId="725457816" sldId="259"/>
            <ac:picMk id="7" creationId="{D63E6AFE-96DB-4765-94E9-C4775F820E61}"/>
          </ac:picMkLst>
        </pc:picChg>
        <pc:picChg chg="add mod modCrop">
          <ac:chgData name="Mohamed Ziane" userId="910f5913e2b29181" providerId="LiveId" clId="{E4893A72-32DB-4B81-AE7E-EF656C11121F}" dt="2021-07-26T05:10:39.167" v="797" actId="26606"/>
          <ac:picMkLst>
            <pc:docMk/>
            <pc:sldMk cId="725457816" sldId="259"/>
            <ac:picMk id="8" creationId="{191A2C1F-B262-4558-A7F1-B467C558EBC7}"/>
          </ac:picMkLst>
        </pc:picChg>
        <pc:picChg chg="add mod">
          <ac:chgData name="Mohamed Ziane" userId="910f5913e2b29181" providerId="LiveId" clId="{E4893A72-32DB-4B81-AE7E-EF656C11121F}" dt="2021-07-26T05:10:39.167" v="797" actId="26606"/>
          <ac:picMkLst>
            <pc:docMk/>
            <pc:sldMk cId="725457816" sldId="259"/>
            <ac:picMk id="10" creationId="{3C9BD030-DFC9-441D-8C95-63B5A7E35CB7}"/>
          </ac:picMkLst>
        </pc:picChg>
        <pc:picChg chg="add mod">
          <ac:chgData name="Mohamed Ziane" userId="910f5913e2b29181" providerId="LiveId" clId="{E4893A72-32DB-4B81-AE7E-EF656C11121F}" dt="2021-07-26T05:10:39.167" v="797" actId="26606"/>
          <ac:picMkLst>
            <pc:docMk/>
            <pc:sldMk cId="725457816" sldId="259"/>
            <ac:picMk id="12" creationId="{6229C891-0C83-4C13-A916-8C139309AB20}"/>
          </ac:picMkLst>
        </pc:picChg>
        <pc:picChg chg="add del mod">
          <ac:chgData name="Mohamed Ziane" userId="910f5913e2b29181" providerId="LiveId" clId="{E4893A72-32DB-4B81-AE7E-EF656C11121F}" dt="2021-07-26T04:45:41.306" v="137"/>
          <ac:picMkLst>
            <pc:docMk/>
            <pc:sldMk cId="725457816" sldId="259"/>
            <ac:picMk id="13" creationId="{CB62D299-B0CD-492E-B836-4DCF421BD299}"/>
          </ac:picMkLst>
        </pc:picChg>
        <pc:picChg chg="add del mod">
          <ac:chgData name="Mohamed Ziane" userId="910f5913e2b29181" providerId="LiveId" clId="{E4893A72-32DB-4B81-AE7E-EF656C11121F}" dt="2021-07-26T04:45:48.052" v="139"/>
          <ac:picMkLst>
            <pc:docMk/>
            <pc:sldMk cId="725457816" sldId="259"/>
            <ac:picMk id="14" creationId="{78545134-E0F7-40A4-9418-AD8CCA213287}"/>
          </ac:picMkLst>
        </pc:picChg>
      </pc:sldChg>
      <pc:sldChg chg="new del">
        <pc:chgData name="Mohamed Ziane" userId="910f5913e2b29181" providerId="LiveId" clId="{E4893A72-32DB-4B81-AE7E-EF656C11121F}" dt="2021-07-26T03:29:23.895" v="55" actId="47"/>
        <pc:sldMkLst>
          <pc:docMk/>
          <pc:sldMk cId="2164442491" sldId="259"/>
        </pc:sldMkLst>
      </pc:sldChg>
      <pc:sldChg chg="new del">
        <pc:chgData name="Mohamed Ziane" userId="910f5913e2b29181" providerId="LiveId" clId="{E4893A72-32DB-4B81-AE7E-EF656C11121F}" dt="2021-07-26T04:45:54.187" v="141" actId="47"/>
        <pc:sldMkLst>
          <pc:docMk/>
          <pc:sldMk cId="1080800621" sldId="260"/>
        </pc:sldMkLst>
      </pc:sldChg>
      <pc:sldChg chg="addSp delSp modSp add mod">
        <pc:chgData name="Mohamed Ziane" userId="910f5913e2b29181" providerId="LiveId" clId="{E4893A72-32DB-4B81-AE7E-EF656C11121F}" dt="2021-07-26T05:12:35.259" v="843" actId="1076"/>
        <pc:sldMkLst>
          <pc:docMk/>
          <pc:sldMk cId="2207335277" sldId="261"/>
        </pc:sldMkLst>
        <pc:spChg chg="mod">
          <ac:chgData name="Mohamed Ziane" userId="910f5913e2b29181" providerId="LiveId" clId="{E4893A72-32DB-4B81-AE7E-EF656C11121F}" dt="2021-07-26T05:12:35.259" v="843" actId="1076"/>
          <ac:spMkLst>
            <pc:docMk/>
            <pc:sldMk cId="2207335277" sldId="261"/>
            <ac:spMk id="2" creationId="{D06E6A58-F542-4A5C-8FFA-D48BF36CEC23}"/>
          </ac:spMkLst>
        </pc:spChg>
        <pc:spChg chg="add mod">
          <ac:chgData name="Mohamed Ziane" userId="910f5913e2b29181" providerId="LiveId" clId="{E4893A72-32DB-4B81-AE7E-EF656C11121F}" dt="2021-07-26T05:11:45.808" v="831" actId="27636"/>
          <ac:spMkLst>
            <pc:docMk/>
            <pc:sldMk cId="2207335277" sldId="261"/>
            <ac:spMk id="6" creationId="{C2747EF1-9115-45D4-819D-CA6135C8E96B}"/>
          </ac:spMkLst>
        </pc:spChg>
        <pc:picChg chg="add mod">
          <ac:chgData name="Mohamed Ziane" userId="910f5913e2b29181" providerId="LiveId" clId="{E4893A72-32DB-4B81-AE7E-EF656C11121F}" dt="2021-07-26T04:52:32.376" v="395" actId="1076"/>
          <ac:picMkLst>
            <pc:docMk/>
            <pc:sldMk cId="2207335277" sldId="261"/>
            <ac:picMk id="4" creationId="{CD48D1C9-63F0-468D-9FBF-13AD013B43F4}"/>
          </ac:picMkLst>
        </pc:picChg>
        <pc:picChg chg="add mod">
          <ac:chgData name="Mohamed Ziane" userId="910f5913e2b29181" providerId="LiveId" clId="{E4893A72-32DB-4B81-AE7E-EF656C11121F}" dt="2021-07-26T04:51:35.989" v="388" actId="1076"/>
          <ac:picMkLst>
            <pc:docMk/>
            <pc:sldMk cId="2207335277" sldId="261"/>
            <ac:picMk id="7" creationId="{824CB7E1-9A0D-48DE-9333-E02FA59E0804}"/>
          </ac:picMkLst>
        </pc:picChg>
        <pc:picChg chg="del">
          <ac:chgData name="Mohamed Ziane" userId="910f5913e2b29181" providerId="LiveId" clId="{E4893A72-32DB-4B81-AE7E-EF656C11121F}" dt="2021-07-26T04:46:01.176" v="150" actId="478"/>
          <ac:picMkLst>
            <pc:docMk/>
            <pc:sldMk cId="2207335277" sldId="261"/>
            <ac:picMk id="8" creationId="{191A2C1F-B262-4558-A7F1-B467C558EBC7}"/>
          </ac:picMkLst>
        </pc:picChg>
        <pc:picChg chg="del">
          <ac:chgData name="Mohamed Ziane" userId="910f5913e2b29181" providerId="LiveId" clId="{E4893A72-32DB-4B81-AE7E-EF656C11121F}" dt="2021-07-26T04:46:04.473" v="152" actId="478"/>
          <ac:picMkLst>
            <pc:docMk/>
            <pc:sldMk cId="2207335277" sldId="261"/>
            <ac:picMk id="10" creationId="{3C9BD030-DFC9-441D-8C95-63B5A7E35CB7}"/>
          </ac:picMkLst>
        </pc:picChg>
        <pc:picChg chg="add mod">
          <ac:chgData name="Mohamed Ziane" userId="910f5913e2b29181" providerId="LiveId" clId="{E4893A72-32DB-4B81-AE7E-EF656C11121F}" dt="2021-07-26T04:52:09.169" v="391" actId="1076"/>
          <ac:picMkLst>
            <pc:docMk/>
            <pc:sldMk cId="2207335277" sldId="261"/>
            <ac:picMk id="11" creationId="{5BD747C1-3EFF-491A-99E1-6B2D69A17DF7}"/>
          </ac:picMkLst>
        </pc:picChg>
        <pc:picChg chg="del">
          <ac:chgData name="Mohamed Ziane" userId="910f5913e2b29181" providerId="LiveId" clId="{E4893A72-32DB-4B81-AE7E-EF656C11121F}" dt="2021-07-26T04:46:02.854" v="151" actId="478"/>
          <ac:picMkLst>
            <pc:docMk/>
            <pc:sldMk cId="2207335277" sldId="261"/>
            <ac:picMk id="12" creationId="{6229C891-0C83-4C13-A916-8C139309AB20}"/>
          </ac:picMkLst>
        </pc:picChg>
        <pc:picChg chg="add mod">
          <ac:chgData name="Mohamed Ziane" userId="910f5913e2b29181" providerId="LiveId" clId="{E4893A72-32DB-4B81-AE7E-EF656C11121F}" dt="2021-07-26T04:52:35.576" v="397" actId="1076"/>
          <ac:picMkLst>
            <pc:docMk/>
            <pc:sldMk cId="2207335277" sldId="261"/>
            <ac:picMk id="14" creationId="{594A5389-4273-4C3A-A2FD-A072F129DEBF}"/>
          </ac:picMkLst>
        </pc:picChg>
      </pc:sldChg>
      <pc:sldChg chg="addSp delSp modSp add mod">
        <pc:chgData name="Mohamed Ziane" userId="910f5913e2b29181" providerId="LiveId" clId="{E4893A72-32DB-4B81-AE7E-EF656C11121F}" dt="2021-07-26T05:12:02.702" v="835" actId="14100"/>
        <pc:sldMkLst>
          <pc:docMk/>
          <pc:sldMk cId="3777894848" sldId="262"/>
        </pc:sldMkLst>
        <pc:spChg chg="mod">
          <ac:chgData name="Mohamed Ziane" userId="910f5913e2b29181" providerId="LiveId" clId="{E4893A72-32DB-4B81-AE7E-EF656C11121F}" dt="2021-07-26T05:12:02.702" v="835" actId="14100"/>
          <ac:spMkLst>
            <pc:docMk/>
            <pc:sldMk cId="3777894848" sldId="262"/>
            <ac:spMk id="2" creationId="{D8051642-5050-4020-93C1-87CD9CE31769}"/>
          </ac:spMkLst>
        </pc:spChg>
        <pc:spChg chg="mod">
          <ac:chgData name="Mohamed Ziane" userId="910f5913e2b29181" providerId="LiveId" clId="{E4893A72-32DB-4B81-AE7E-EF656C11121F}" dt="2021-07-26T05:11:45.830" v="832" actId="27636"/>
          <ac:spMkLst>
            <pc:docMk/>
            <pc:sldMk cId="3777894848" sldId="262"/>
            <ac:spMk id="3" creationId="{CA1574DD-5D2A-4D4E-A3C3-2A40F1E21FEF}"/>
          </ac:spMkLst>
        </pc:spChg>
        <pc:picChg chg="add del mod">
          <ac:chgData name="Mohamed Ziane" userId="910f5913e2b29181" providerId="LiveId" clId="{E4893A72-32DB-4B81-AE7E-EF656C11121F}" dt="2021-07-26T04:54:45.500" v="434" actId="478"/>
          <ac:picMkLst>
            <pc:docMk/>
            <pc:sldMk cId="3777894848" sldId="262"/>
            <ac:picMk id="5" creationId="{56CBDA1E-701B-4D0F-A4FD-3B54501422DF}"/>
          </ac:picMkLst>
        </pc:picChg>
        <pc:picChg chg="add del mod">
          <ac:chgData name="Mohamed Ziane" userId="910f5913e2b29181" providerId="LiveId" clId="{E4893A72-32DB-4B81-AE7E-EF656C11121F}" dt="2021-07-26T04:54:56.355" v="437" actId="478"/>
          <ac:picMkLst>
            <pc:docMk/>
            <pc:sldMk cId="3777894848" sldId="262"/>
            <ac:picMk id="7" creationId="{68C08A44-018B-4DEB-A116-A8B37E8CF298}"/>
          </ac:picMkLst>
        </pc:picChg>
        <pc:picChg chg="add del mod">
          <ac:chgData name="Mohamed Ziane" userId="910f5913e2b29181" providerId="LiveId" clId="{E4893A72-32DB-4B81-AE7E-EF656C11121F}" dt="2021-07-26T05:05:10.664" v="644" actId="478"/>
          <ac:picMkLst>
            <pc:docMk/>
            <pc:sldMk cId="3777894848" sldId="262"/>
            <ac:picMk id="9" creationId="{BE276EFA-EEC2-48D1-9E28-858403C57401}"/>
          </ac:picMkLst>
        </pc:picChg>
        <pc:picChg chg="add del mod">
          <ac:chgData name="Mohamed Ziane" userId="910f5913e2b29181" providerId="LiveId" clId="{E4893A72-32DB-4B81-AE7E-EF656C11121F}" dt="2021-07-26T05:00:17.748" v="448" actId="478"/>
          <ac:picMkLst>
            <pc:docMk/>
            <pc:sldMk cId="3777894848" sldId="262"/>
            <ac:picMk id="11" creationId="{5A0705A1-0464-4F9A-BA1A-120389F20FC0}"/>
          </ac:picMkLst>
        </pc:picChg>
        <pc:picChg chg="add del mod">
          <ac:chgData name="Mohamed Ziane" userId="910f5913e2b29181" providerId="LiveId" clId="{E4893A72-32DB-4B81-AE7E-EF656C11121F}" dt="2021-07-26T05:03:55.065" v="452" actId="478"/>
          <ac:picMkLst>
            <pc:docMk/>
            <pc:sldMk cId="3777894848" sldId="262"/>
            <ac:picMk id="13" creationId="{894DB787-BA9F-4CB2-8AB7-D84D1CC83957}"/>
          </ac:picMkLst>
        </pc:picChg>
        <pc:picChg chg="add mod">
          <ac:chgData name="Mohamed Ziane" userId="910f5913e2b29181" providerId="LiveId" clId="{E4893A72-32DB-4B81-AE7E-EF656C11121F}" dt="2021-07-26T05:05:13.703" v="645" actId="1076"/>
          <ac:picMkLst>
            <pc:docMk/>
            <pc:sldMk cId="3777894848" sldId="262"/>
            <ac:picMk id="15" creationId="{246E7858-1731-455C-8E94-E2469C7FC7DD}"/>
          </ac:picMkLst>
        </pc:picChg>
        <pc:picChg chg="add mod">
          <ac:chgData name="Mohamed Ziane" userId="910f5913e2b29181" providerId="LiveId" clId="{E4893A72-32DB-4B81-AE7E-EF656C11121F}" dt="2021-07-26T05:07:18.087" v="649" actId="1076"/>
          <ac:picMkLst>
            <pc:docMk/>
            <pc:sldMk cId="3777894848" sldId="262"/>
            <ac:picMk id="17" creationId="{D575EEF1-8C8E-4F1A-8F3D-6FED72A027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87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5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8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7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26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1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E790-1885-44BC-8BB9-641F1767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2EEF-6A03-4213-A331-44352CAB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E8F6-48A5-44E2-91C9-E701293E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B08E-35D9-45F9-84A0-7536A3A0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C780-B116-4456-8571-9E5614F9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4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8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F7B4CA-CB65-49E6-81BB-3FD3EEDAE3A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0CD411-C5BF-416B-90F9-9D32AB69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C1D-E567-40DD-BF13-B892EC92D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754" y="628617"/>
            <a:ext cx="6368858" cy="3028983"/>
          </a:xfrm>
        </p:spPr>
        <p:txBody>
          <a:bodyPr>
            <a:normAutofit/>
          </a:bodyPr>
          <a:lstStyle/>
          <a:p>
            <a:r>
              <a:rPr lang="en-US"/>
              <a:t>London Housing Case Study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5C028-E171-4423-BBD2-B1912CF5F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845" y="3843868"/>
            <a:ext cx="5233180" cy="1564744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Springboard – July 2021</a:t>
            </a:r>
          </a:p>
          <a:p>
            <a:r>
              <a:rPr lang="en-US"/>
              <a:t>By Mohamed Ziane</a:t>
            </a:r>
          </a:p>
        </p:txBody>
      </p:sp>
    </p:spTree>
    <p:extLst>
      <p:ext uri="{BB962C8B-B14F-4D97-AF65-F5344CB8AC3E}">
        <p14:creationId xmlns:p14="http://schemas.microsoft.com/office/powerpoint/2010/main" val="426755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1642-5050-4020-93C1-87CD9CE3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4350"/>
            <a:ext cx="2307336" cy="42401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74DD-5D2A-4D4E-A3C3-2A40F1E2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Using housing data from the official London Datastore government website (up to 2018), determining:</a:t>
            </a:r>
          </a:p>
          <a:p>
            <a:pPr lvl="1"/>
            <a:r>
              <a:rPr lang="en-US"/>
              <a:t>Which boroughs of London has seen the greatest increase in house prices, on average, over the last two decades (from 1998 to 2018)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The workflow used is divided into 4 parts:</a:t>
            </a:r>
          </a:p>
          <a:p>
            <a:pPr lvl="1"/>
            <a:r>
              <a:rPr lang="en-US"/>
              <a:t>Sourcing and Loading</a:t>
            </a:r>
          </a:p>
          <a:p>
            <a:pPr lvl="1"/>
            <a:r>
              <a:rPr lang="en-US"/>
              <a:t>Cleaning, Transforming &amp; Visualizing</a:t>
            </a:r>
          </a:p>
          <a:p>
            <a:pPr lvl="1"/>
            <a:r>
              <a:rPr lang="en-US"/>
              <a:t>Modeling</a:t>
            </a:r>
          </a:p>
          <a:p>
            <a:pPr lvl="1"/>
            <a:r>
              <a:rPr lang="en-US"/>
              <a:t>Evaluating and Concluding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6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6A58-F542-4A5C-8FFA-D48BF36C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145870"/>
            <a:ext cx="52578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Sourcing and Loading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E4283-4462-4B6B-B6E8-83A1C5959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9471"/>
            <a:ext cx="11951539" cy="30044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B25CB-23D1-45B4-8940-098EA422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4017"/>
            <a:ext cx="1195153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0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6A58-F542-4A5C-8FFA-D48BF36C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" y="111381"/>
            <a:ext cx="7598664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Cleaning, Transforming &amp; Visualizing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A2C1F-B262-4558-A7F1-B467C558E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" t="560" r="28888" b="-560"/>
          <a:stretch/>
        </p:blipFill>
        <p:spPr>
          <a:xfrm>
            <a:off x="315500" y="632303"/>
            <a:ext cx="5780500" cy="519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BD030-DFC9-441D-8C95-63B5A7E3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713946"/>
            <a:ext cx="5593963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29C891-0C83-4C13-A916-8C139309A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261856"/>
            <a:ext cx="5593963" cy="441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6A58-F542-4A5C-8FFA-D48BF36C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" y="139774"/>
            <a:ext cx="364236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2747EF1-9115-45D4-819D-CA6135C8E96B}"/>
              </a:ext>
            </a:extLst>
          </p:cNvPr>
          <p:cNvSpPr txBox="1">
            <a:spLocks/>
          </p:cNvSpPr>
          <p:nvPr/>
        </p:nvSpPr>
        <p:spPr>
          <a:xfrm>
            <a:off x="409184" y="771156"/>
            <a:ext cx="6004142" cy="2072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ratio of the average price between 1998 and 2018</a:t>
            </a:r>
          </a:p>
          <a:p>
            <a:r>
              <a:rPr lang="en-US" dirty="0"/>
              <a:t>Example with the Barking &amp; Dagenham borough (below) and the top 15 ones in descending order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8D1C9-63F0-468D-9FBF-13AD013B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8" y="2965623"/>
            <a:ext cx="5814752" cy="3533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CB7E1-9A0D-48DE-9333-E02FA59E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461" y="152183"/>
            <a:ext cx="4371975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D747C1-3EFF-491A-99E1-6B2D69A17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928" y="866558"/>
            <a:ext cx="293370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4A5389-4273-4C3A-A2FD-A072F129D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215" y="1384473"/>
            <a:ext cx="4995601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3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1642-5050-4020-93C1-87CD9CE3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06" y="232638"/>
            <a:ext cx="5832662" cy="424015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and Concluding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74DD-5D2A-4D4E-A3C3-2A40F1E2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06" y="1061537"/>
            <a:ext cx="486114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The higher the ratio, the higher is the increase from 1998 to 2018.</a:t>
            </a:r>
          </a:p>
          <a:p>
            <a:endParaRPr lang="en-US" sz="2400" dirty="0"/>
          </a:p>
          <a:p>
            <a:r>
              <a:rPr lang="en-US" sz="2400" dirty="0"/>
              <a:t>The top three London Boroughs that had significant increases are Hackney, Waltham Forest and Southwark</a:t>
            </a:r>
          </a:p>
          <a:p>
            <a:endParaRPr lang="en-US" sz="2400" dirty="0"/>
          </a:p>
          <a:p>
            <a:r>
              <a:rPr lang="en-US" sz="2400" dirty="0"/>
              <a:t>The three boroughs that had seen the least increase in prices are North East, West Midlands and </a:t>
            </a:r>
            <a:r>
              <a:rPr lang="en-US" sz="2400" dirty="0" err="1"/>
              <a:t>Yorks</a:t>
            </a:r>
            <a:r>
              <a:rPr lang="en-US" sz="2400" dirty="0"/>
              <a:t> &amp; The Humber</a:t>
            </a:r>
          </a:p>
          <a:p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6E7858-1731-455C-8E94-E2469C7F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165" y="113952"/>
            <a:ext cx="5467350" cy="3695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75EEF1-8C8E-4F1A-8F3D-6FED72A02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65" y="3952722"/>
            <a:ext cx="5086772" cy="27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948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428</TotalTime>
  <Words>175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London Housing Case Study Overview</vt:lpstr>
      <vt:lpstr>Objective</vt:lpstr>
      <vt:lpstr>Sourcing and Loading</vt:lpstr>
      <vt:lpstr>Cleaning, Transforming &amp; Visualizing</vt:lpstr>
      <vt:lpstr>Modeling</vt:lpstr>
      <vt:lpstr>Evaluating and Concluding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Housing Case Study Overview</dc:title>
  <dc:creator>Mohamed Ziane</dc:creator>
  <cp:lastModifiedBy>Mohamed Ziane</cp:lastModifiedBy>
  <cp:revision>4</cp:revision>
  <dcterms:created xsi:type="dcterms:W3CDTF">2021-07-25T22:04:24Z</dcterms:created>
  <dcterms:modified xsi:type="dcterms:W3CDTF">2021-07-26T05:12:38Z</dcterms:modified>
</cp:coreProperties>
</file>