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775BD-13B8-4919-91AC-6EA0B78B5948}" v="545" dt="2021-11-16T07:25:49.580"/>
    <p1510:client id="{52B28BCC-8228-4C8E-BBFB-E318BB13C281}" v="1" dt="2021-11-16T09:03:17.716"/>
    <p1510:client id="{E36D3013-FA3C-4028-851E-6C7F79E7E9FF}" v="333" dt="2021-11-16T09:02:1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A5AB-D532-4C08-8CE2-76AF3DF0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      E- COMMERCE WEBSITE(IPHONE)</a:t>
            </a:r>
            <a:br>
              <a:rPr lang="en-US" sz="4400" dirty="0"/>
            </a:br>
            <a:r>
              <a:rPr lang="en-US" sz="4000" dirty="0"/>
              <a:t>                                  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0F59-1A42-4D75-9327-A2AB304E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807" y="2845251"/>
            <a:ext cx="9603275" cy="2399246"/>
          </a:xfrm>
        </p:spPr>
        <p:txBody>
          <a:bodyPr/>
          <a:lstStyle/>
          <a:p>
            <a:r>
              <a:rPr lang="en-US" dirty="0"/>
              <a:t>TEAM NUMBER 5:</a:t>
            </a:r>
          </a:p>
          <a:p>
            <a:r>
              <a:rPr lang="en-US" dirty="0"/>
              <a:t>Mantharagiri M</a:t>
            </a:r>
          </a:p>
          <a:p>
            <a:r>
              <a:rPr lang="en-US" dirty="0" err="1"/>
              <a:t>Mohameed</a:t>
            </a:r>
            <a:r>
              <a:rPr lang="en-US" dirty="0"/>
              <a:t> </a:t>
            </a:r>
            <a:r>
              <a:rPr lang="en-US" dirty="0" err="1"/>
              <a:t>Asraff</a:t>
            </a:r>
            <a:r>
              <a:rPr lang="en-US" dirty="0"/>
              <a:t> Ali M</a:t>
            </a:r>
          </a:p>
          <a:p>
            <a:r>
              <a:rPr lang="en-US" dirty="0"/>
              <a:t>Nandha Kumar P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1C1-243C-4644-A8EF-19A70FCF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DESCRIPTION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D7029-A457-4C8D-A4AE-199446E2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/>
              <a:t>Online Website for selling Iphone to the customers passionate on Apple Device Quality and Security.</a:t>
            </a:r>
          </a:p>
          <a:p>
            <a:pPr marL="342900" indent="-342900"/>
            <a:r>
              <a:rPr lang="en-US" sz="2400" dirty="0"/>
              <a:t>This Website manages the user details and handles the product displaying and buying options in a Simple an User Friendly way.</a:t>
            </a:r>
          </a:p>
          <a:p>
            <a:pPr marL="342900" indent="-342900"/>
            <a:r>
              <a:rPr lang="en-US" sz="2400" dirty="0"/>
              <a:t>The Website Design is based on "Keep It Simple" tag that is makes the user to manipulate inside the website in a clear and easier way.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6B156-EB81-4F19-8420-DA8E918CA7D3}"/>
              </a:ext>
            </a:extLst>
          </p:cNvPr>
          <p:cNvSpPr txBox="1"/>
          <p:nvPr/>
        </p:nvSpPr>
        <p:spPr>
          <a:xfrm>
            <a:off x="10251311" y="73576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50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3568-F7A7-4351-A09B-B6B6502A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1BED-4485-419F-B663-BCEF3969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71631"/>
            <a:ext cx="9603275" cy="2399246"/>
          </a:xfrm>
        </p:spPr>
        <p:txBody>
          <a:bodyPr/>
          <a:lstStyle/>
          <a:p>
            <a:r>
              <a:rPr lang="en-US" sz="2400" dirty="0"/>
              <a:t>Spring boot</a:t>
            </a:r>
          </a:p>
          <a:p>
            <a:r>
              <a:rPr lang="en-US" sz="2400" dirty="0"/>
              <a:t>Model View Controller (MVC)</a:t>
            </a:r>
          </a:p>
          <a:p>
            <a:r>
              <a:rPr lang="en-US" sz="2400" dirty="0"/>
              <a:t>JSP</a:t>
            </a:r>
          </a:p>
          <a:p>
            <a:r>
              <a:rPr lang="en-US" sz="2400" dirty="0"/>
              <a:t>JDBC – My 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FA57-8704-4861-AE2A-5426B6F0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45" y="254722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/>
              <a:t>Models AND tables </a:t>
            </a:r>
            <a:endParaRPr lang="en-US" sz="4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238064-E925-41CC-BE9D-6D132FDAC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48" y="1051176"/>
            <a:ext cx="10838902" cy="5061422"/>
          </a:xfrm>
        </p:spPr>
      </p:pic>
    </p:spTree>
    <p:extLst>
      <p:ext uri="{BB962C8B-B14F-4D97-AF65-F5344CB8AC3E}">
        <p14:creationId xmlns:p14="http://schemas.microsoft.com/office/powerpoint/2010/main" val="20158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0D8A-5FF8-4B2F-8AB7-704E39DDCBF8}"/>
              </a:ext>
            </a:extLst>
          </p:cNvPr>
          <p:cNvSpPr txBox="1"/>
          <p:nvPr/>
        </p:nvSpPr>
        <p:spPr>
          <a:xfrm>
            <a:off x="7653337" y="77604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EA4709-644D-4EE0-8C08-8B03AED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4722"/>
            <a:ext cx="9603275" cy="692349"/>
          </a:xfrm>
        </p:spPr>
        <p:txBody>
          <a:bodyPr>
            <a:normAutofit/>
          </a:bodyPr>
          <a:lstStyle/>
          <a:p>
            <a:r>
              <a:rPr lang="en-US" sz="4000" dirty="0"/>
              <a:t>Screenshots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1D47A-6864-4175-BEC2-5C36F06BE0AF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8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91B634-8EA4-4651-A3C9-9ACD8040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t="-1996" r="-99" b="5987"/>
          <a:stretch/>
        </p:blipFill>
        <p:spPr>
          <a:xfrm>
            <a:off x="1295649" y="1584486"/>
            <a:ext cx="9756241" cy="4177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D9AD6-AD0F-421A-9471-1CE96855965E}"/>
              </a:ext>
            </a:extLst>
          </p:cNvPr>
          <p:cNvSpPr txBox="1"/>
          <p:nvPr/>
        </p:nvSpPr>
        <p:spPr>
          <a:xfrm>
            <a:off x="1240541" y="12212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156173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58C6568-1B17-4C2A-85CD-5748064E9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" b="6107"/>
          <a:stretch/>
        </p:blipFill>
        <p:spPr>
          <a:xfrm>
            <a:off x="1319514" y="877779"/>
            <a:ext cx="9562633" cy="452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6EC1D-D9B1-4BF6-A6A8-A5109E8EB871}"/>
              </a:ext>
            </a:extLst>
          </p:cNvPr>
          <p:cNvSpPr txBox="1"/>
          <p:nvPr/>
        </p:nvSpPr>
        <p:spPr>
          <a:xfrm>
            <a:off x="1425615" y="393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19458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50A1C1-A592-4667-A577-4ADEE4B4F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" r="116" b="4338"/>
          <a:stretch/>
        </p:blipFill>
        <p:spPr>
          <a:xfrm>
            <a:off x="1657110" y="1039842"/>
            <a:ext cx="9061056" cy="4749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1D710-162E-4629-B6EC-0C64911407F8}"/>
              </a:ext>
            </a:extLst>
          </p:cNvPr>
          <p:cNvSpPr txBox="1"/>
          <p:nvPr/>
        </p:nvSpPr>
        <p:spPr>
          <a:xfrm>
            <a:off x="1570299" y="6732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Product Details Page</a:t>
            </a:r>
          </a:p>
        </p:txBody>
      </p:sp>
    </p:spTree>
    <p:extLst>
      <p:ext uri="{BB962C8B-B14F-4D97-AF65-F5344CB8AC3E}">
        <p14:creationId xmlns:p14="http://schemas.microsoft.com/office/powerpoint/2010/main" val="312692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D944-8E40-482C-A2A0-04C2E3E0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24693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Gallery</vt:lpstr>
      <vt:lpstr>office theme</vt:lpstr>
      <vt:lpstr>      E- COMMERCE WEBSITE(IPHONE)                                     </vt:lpstr>
      <vt:lpstr>Project DESCRIPTION :</vt:lpstr>
      <vt:lpstr>Technologies used</vt:lpstr>
      <vt:lpstr>Models AND tables </vt:lpstr>
      <vt:lpstr>Screenshots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2021-11-15T15:40:18Z</dcterms:created>
  <dcterms:modified xsi:type="dcterms:W3CDTF">2021-11-16T09:04:13Z</dcterms:modified>
</cp:coreProperties>
</file>