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6" r:id="rId7"/>
    <p:sldId id="260" r:id="rId8"/>
    <p:sldId id="262" r:id="rId9"/>
    <p:sldId id="261" r:id="rId10"/>
    <p:sldId id="264" r:id="rId11"/>
    <p:sldId id="263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2C79BC-9440-4E43-9EE0-C48EFDE995BD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2/1/2022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F56AA9C-7C58-4669-AD32-E97BA8C6935E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8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529CBF8-3765-4E7C-BCCC-15A58BD67501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2/1/2022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188C2F5-53C2-4FA8-895E-0B93E6300FA1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52" name="Straight Connector 24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2CCB92-C001-4B36-8E09-AD49526A4CC0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2/1/2022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1B16B489-4A31-4D56-925F-F3CFF9BCF226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7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cap="all" spc="-1">
                <a:solidFill>
                  <a:srgbClr val="000000"/>
                </a:solidFill>
                <a:latin typeface="Gill Sans MT"/>
              </a:rPr>
              <a:t>     BANK APPLICATION(SBI)</a:t>
            </a:r>
            <a:br/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                                   </a:t>
            </a:r>
            <a:br/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Content Placeholder 2"/>
          <p:cNvSpPr txBox="1"/>
          <p:nvPr/>
        </p:nvSpPr>
        <p:spPr>
          <a:xfrm>
            <a:off x="1499760" y="2845080"/>
            <a:ext cx="9603000" cy="239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Gill Sans MT"/>
              </a:rPr>
              <a:t>GROUP-F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Mantharagiri M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Mohameed Asraff Ali M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Nandha Kumar P T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Project DESCRIPTION :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Content Placeholder 4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Bank Application helps user in calculating loan like personal,home,car loan.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This Website manages the user details and handles the </a:t>
            </a:r>
            <a:r>
              <a:rPr lang="en-US" sz="2400" spc="-1">
                <a:solidFill>
                  <a:srgbClr val="000000"/>
                </a:solidFill>
                <a:latin typeface="Gill Sans MT"/>
              </a:rPr>
              <a:t>loan calculating section in</a:t>
            </a: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 Simple and User Friendly way.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The Website Design is based on "Keep It Simple" tag that is makes the user to manipulate inside the website in a clear and easier way.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Box 3"/>
          <p:cNvSpPr/>
          <p:nvPr/>
        </p:nvSpPr>
        <p:spPr>
          <a:xfrm>
            <a:off x="10251360" y="735768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Technologies used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Content Placeholder 2"/>
          <p:cNvSpPr txBox="1"/>
          <p:nvPr/>
        </p:nvSpPr>
        <p:spPr>
          <a:xfrm>
            <a:off x="1451520" y="2671560"/>
            <a:ext cx="9603000" cy="239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Spring boot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Gill Sans MT"/>
              </a:rPr>
              <a:t>Angular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My SQL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</a:pP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A107-D883-4A06-AD29-2B617CDA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71227"/>
            <a:ext cx="9546230" cy="577440"/>
          </a:xfrm>
        </p:spPr>
        <p:txBody>
          <a:bodyPr/>
          <a:lstStyle/>
          <a:p>
            <a:r>
              <a:rPr lang="en-US"/>
              <a:t>    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7031-FE35-46C7-B41F-4C639A717E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602556" y="1423447"/>
            <a:ext cx="11930712" cy="2516957"/>
          </a:xfrm>
        </p:spPr>
        <p:txBody>
          <a:bodyPr numCol="3"/>
          <a:lstStyle/>
          <a:p>
            <a:pPr>
              <a:lnSpc>
                <a:spcPct val="150000"/>
              </a:lnSpc>
            </a:pPr>
            <a:r>
              <a:rPr lang="en-AU" sz="1600"/>
              <a:t>Registering new users.</a:t>
            </a:r>
          </a:p>
          <a:p>
            <a:pPr>
              <a:lnSpc>
                <a:spcPct val="150000"/>
              </a:lnSpc>
            </a:pPr>
            <a:r>
              <a:rPr lang="en-US" sz="1600"/>
              <a:t>Loan calculator.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/>
              <a:t>Home loan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/>
              <a:t>Personal loan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/>
              <a:t>Car loan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/>
          </a:p>
          <a:p>
            <a:pPr>
              <a:lnSpc>
                <a:spcPct val="150000"/>
              </a:lnSpc>
            </a:pPr>
            <a:r>
              <a:rPr lang="en-US" sz="1600"/>
              <a:t>                     </a:t>
            </a:r>
          </a:p>
          <a:p>
            <a:pPr>
              <a:lnSpc>
                <a:spcPct val="15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223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3"/>
          <p:cNvSpPr/>
          <p:nvPr/>
        </p:nvSpPr>
        <p:spPr>
          <a:xfrm>
            <a:off x="7653240" y="776052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4" name="Title 4"/>
          <p:cNvSpPr txBox="1"/>
          <p:nvPr/>
        </p:nvSpPr>
        <p:spPr>
          <a:xfrm>
            <a:off x="1451520" y="254880"/>
            <a:ext cx="9603000" cy="691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Screenshots</a:t>
            </a:r>
          </a:p>
          <a:p>
            <a:pPr>
              <a:lnSpc>
                <a:spcPct val="90000"/>
              </a:lnSpc>
            </a:pP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4724280" y="320040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7" name="TextBox 8"/>
          <p:cNvSpPr/>
          <p:nvPr/>
        </p:nvSpPr>
        <p:spPr>
          <a:xfrm>
            <a:off x="1137480" y="907558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Gill Sans MT"/>
              </a:rPr>
              <a:t>Login page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AC2EAB-FF6E-4559-A88A-D4BE19B3F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3717" b="5567"/>
          <a:stretch/>
        </p:blipFill>
        <p:spPr>
          <a:xfrm>
            <a:off x="1240560" y="1677975"/>
            <a:ext cx="9813959" cy="4219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BC907D-33FA-4E55-B518-93E65B03C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59" y="1534157"/>
            <a:ext cx="10649815" cy="4463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"/>
          <p:cNvSpPr/>
          <p:nvPr/>
        </p:nvSpPr>
        <p:spPr>
          <a:xfrm>
            <a:off x="1117833" y="347678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Sign up page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0035D-9DB9-4DB4-9A55-DC7A45C1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b="9816"/>
          <a:stretch/>
        </p:blipFill>
        <p:spPr>
          <a:xfrm>
            <a:off x="1570320" y="1054260"/>
            <a:ext cx="9297424" cy="4749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4CDA5-49A8-42F0-B137-85B28511F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949325"/>
            <a:ext cx="11639550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3"/>
          <p:cNvSpPr/>
          <p:nvPr/>
        </p:nvSpPr>
        <p:spPr>
          <a:xfrm>
            <a:off x="1425600" y="39348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Gill Sans MT"/>
              </a:rPr>
              <a:t>Home page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0E54B-4DF7-4667-923C-EA38B1EDE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9" b="8556"/>
          <a:stretch/>
        </p:blipFill>
        <p:spPr>
          <a:xfrm>
            <a:off x="1621409" y="912042"/>
            <a:ext cx="9185585" cy="4800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869B04-DF19-4663-BB23-1E74DF5A2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854075"/>
            <a:ext cx="11626850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F3A5-2344-42F0-9395-ABC77D77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98" y="364480"/>
            <a:ext cx="9603000" cy="1049040"/>
          </a:xfrm>
        </p:spPr>
        <p:txBody>
          <a:bodyPr/>
          <a:lstStyle/>
          <a:p>
            <a:r>
              <a:rPr lang="en-US" sz="2400"/>
              <a:t>      Loan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27825-A0B7-43F1-9888-BD14349A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1"/>
          <a:stretch/>
        </p:blipFill>
        <p:spPr>
          <a:xfrm>
            <a:off x="1533406" y="1727069"/>
            <a:ext cx="8958361" cy="424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A9BDB-1E0B-4662-807D-BFA64CB7D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9" y="1260156"/>
            <a:ext cx="10765595" cy="47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148</TotalTime>
  <Words>173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     FEATURES</vt:lpstr>
      <vt:lpstr>PowerPoint Presentation</vt:lpstr>
      <vt:lpstr>PowerPoint Presentation</vt:lpstr>
      <vt:lpstr>PowerPoint Presentation</vt:lpstr>
      <vt:lpstr>      Loan calculator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MANTHARAGIRI M</cp:lastModifiedBy>
  <cp:revision>268</cp:revision>
  <dcterms:created xsi:type="dcterms:W3CDTF">2021-11-15T15:40:18Z</dcterms:created>
  <dcterms:modified xsi:type="dcterms:W3CDTF">2022-02-01T13:17:04Z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