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6" r:id="rId7"/>
    <p:sldId id="260" r:id="rId8"/>
    <p:sldId id="261" r:id="rId9"/>
    <p:sldId id="262" r:id="rId10"/>
    <p:sldId id="264" r:id="rId11"/>
    <p:sldId id="263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2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Fifth level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2C79BC-9440-4E43-9EE0-C48EFDE995BD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2/1/2022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6F56AA9C-7C58-4669-AD32-E97BA8C6935E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  <p:sp>
        <p:nvSpPr>
          <p:cNvPr id="8" name="Straight Connector 32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47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529CBF8-3765-4E7C-BCCC-15A58BD67501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2/1/2022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6188C2F5-53C2-4FA8-895E-0B93E6300FA1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  <p:sp>
        <p:nvSpPr>
          <p:cNvPr id="52" name="Straight Connector 24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92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2CCB92-C001-4B36-8E09-AD49526A4CC0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2/1/2022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1B16B489-4A31-4D56-925F-F3CFF9BCF226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to edit the title text format</a:t>
            </a: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75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cap="all" spc="-1">
                <a:solidFill>
                  <a:srgbClr val="000000"/>
                </a:solidFill>
                <a:latin typeface="Gill Sans MT"/>
              </a:rPr>
              <a:t>      E- COMMERCE WEBSITE(ISTORE)</a:t>
            </a:r>
            <a:br/>
            <a:r>
              <a:rPr lang="en-US" sz="4000" b="0" strike="noStrike" cap="all" spc="-1">
                <a:solidFill>
                  <a:srgbClr val="000000"/>
                </a:solidFill>
                <a:latin typeface="Gill Sans MT"/>
              </a:rPr>
              <a:t>                                   </a:t>
            </a:r>
            <a:br/>
            <a:endParaRPr lang="en-US" sz="4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Content Placeholder 2"/>
          <p:cNvSpPr txBox="1"/>
          <p:nvPr/>
        </p:nvSpPr>
        <p:spPr>
          <a:xfrm>
            <a:off x="1499760" y="2845080"/>
            <a:ext cx="9603000" cy="239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spc="-1">
                <a:solidFill>
                  <a:srgbClr val="000000"/>
                </a:solidFill>
                <a:latin typeface="Gill Sans MT"/>
              </a:rPr>
              <a:t>GROUP-F</a:t>
            </a: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: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Mantharagiri M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Mohameed Asraff Ali M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Nandha Kumar P T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000000"/>
                </a:solidFill>
                <a:latin typeface="Gill Sans MT"/>
              </a:rPr>
              <a:t>Project DESCRIPTION :</a:t>
            </a:r>
            <a:endParaRPr lang="en-US" sz="4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Content Placeholder 4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Online Website for selling Iphone to the customers passionate on Apple Device Quality and Security.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This Website manages the user details and handles the product displaying and buying options in a Simple an User Friendly way.</a:t>
            </a:r>
          </a:p>
          <a:p>
            <a:pPr marL="343080" indent="-3427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The Website Design is based on "Keep It Simple" tag that is makes the user to manipulate inside the website in a clear and easier way.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TextBox 3"/>
          <p:cNvSpPr/>
          <p:nvPr/>
        </p:nvSpPr>
        <p:spPr>
          <a:xfrm>
            <a:off x="10251360" y="735768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to add text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000000"/>
                </a:solidFill>
                <a:latin typeface="Gill Sans MT"/>
              </a:rPr>
              <a:t>Technologies used</a:t>
            </a:r>
            <a:endParaRPr lang="en-US" sz="4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Content Placeholder 2"/>
          <p:cNvSpPr txBox="1"/>
          <p:nvPr/>
        </p:nvSpPr>
        <p:spPr>
          <a:xfrm>
            <a:off x="1451520" y="2671560"/>
            <a:ext cx="9603000" cy="239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Spring boot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Reactjs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My SQL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Spring Security</a:t>
            </a: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A107-D883-4A06-AD29-2B617CDA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371227"/>
            <a:ext cx="9546230" cy="577440"/>
          </a:xfrm>
        </p:spPr>
        <p:txBody>
          <a:bodyPr/>
          <a:lstStyle/>
          <a:p>
            <a:r>
              <a:rPr lang="en-US"/>
              <a:t>    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C7031-FE35-46C7-B41F-4C639A717EC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457134" y="1440360"/>
            <a:ext cx="10972440" cy="397728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/>
              <a:t>Registering new users.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/>
              <a:t>Displaying all products.</a:t>
            </a:r>
            <a:endParaRPr lang="en-US" sz="1600" i="1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/>
              <a:t>Display each product details and images.</a:t>
            </a:r>
            <a:endParaRPr lang="en-US" sz="1600" i="1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/>
              <a:t>Cart with number of products in cart.</a:t>
            </a:r>
            <a:endParaRPr lang="en-US" sz="1600" i="1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/>
              <a:t>Order history</a:t>
            </a:r>
            <a:endParaRPr lang="en-US" sz="1600" i="1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/>
              <a:t>Admin -to add ,delete product</a:t>
            </a:r>
            <a:endParaRPr lang="en-US" sz="1600" i="1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/>
              <a:t>Admin-to remove user.</a:t>
            </a:r>
            <a:endParaRPr lang="en-US" sz="1600" i="1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/>
              <a:t>Admin can view all the user.</a:t>
            </a:r>
            <a:endParaRPr lang="en-US" sz="1600" i="1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/>
              <a:t>Admin can disable the user</a:t>
            </a:r>
            <a:endParaRPr lang="en-US" sz="1600" i="1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/>
              <a:t>Admin can see all the orders of all users</a:t>
            </a:r>
            <a:endParaRPr lang="en-US" sz="1600" i="1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/>
              <a:t>User can track the orders.</a:t>
            </a:r>
            <a:endParaRPr lang="en-US" sz="1600" i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2235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3"/>
          <p:cNvSpPr/>
          <p:nvPr/>
        </p:nvSpPr>
        <p:spPr>
          <a:xfrm>
            <a:off x="7653240" y="776052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to add text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44" name="Title 4"/>
          <p:cNvSpPr txBox="1"/>
          <p:nvPr/>
        </p:nvSpPr>
        <p:spPr>
          <a:xfrm>
            <a:off x="1451520" y="254880"/>
            <a:ext cx="9603000" cy="691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000000"/>
                </a:solidFill>
                <a:latin typeface="Gill Sans MT"/>
              </a:rPr>
              <a:t>Screenshots</a:t>
            </a:r>
          </a:p>
          <a:p>
            <a:pPr>
              <a:lnSpc>
                <a:spcPct val="90000"/>
              </a:lnSpc>
            </a:pPr>
            <a:endParaRPr lang="en-US" sz="4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TextBox 5"/>
          <p:cNvSpPr/>
          <p:nvPr/>
        </p:nvSpPr>
        <p:spPr>
          <a:xfrm>
            <a:off x="4724280" y="320040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to add text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47" name="TextBox 8"/>
          <p:cNvSpPr/>
          <p:nvPr/>
        </p:nvSpPr>
        <p:spPr>
          <a:xfrm>
            <a:off x="1240560" y="122112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Gill Sans MT"/>
              </a:rPr>
              <a:t>Product page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AC2EAB-FF6E-4559-A88A-D4BE19B3F3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t="3717" b="5567"/>
          <a:stretch/>
        </p:blipFill>
        <p:spPr>
          <a:xfrm>
            <a:off x="1240560" y="1677975"/>
            <a:ext cx="9813959" cy="42190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3"/>
          <p:cNvSpPr/>
          <p:nvPr/>
        </p:nvSpPr>
        <p:spPr>
          <a:xfrm>
            <a:off x="1425600" y="39348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Gill Sans MT"/>
              </a:rPr>
              <a:t>Product</a:t>
            </a: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 Page-Admin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C0E54B-4DF7-4667-923C-EA38B1EDE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9" b="8556"/>
          <a:stretch/>
        </p:blipFill>
        <p:spPr>
          <a:xfrm>
            <a:off x="1621409" y="912042"/>
            <a:ext cx="9185585" cy="48006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2"/>
          <p:cNvSpPr/>
          <p:nvPr/>
        </p:nvSpPr>
        <p:spPr>
          <a:xfrm>
            <a:off x="1570320" y="67320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Gill Sans MT"/>
              </a:rPr>
              <a:t>Order list</a:t>
            </a: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 Page-Admin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0035D-9DB9-4DB4-9A55-DC7A45C18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" b="9816"/>
          <a:stretch/>
        </p:blipFill>
        <p:spPr>
          <a:xfrm>
            <a:off x="1570320" y="1054260"/>
            <a:ext cx="9297424" cy="4749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F3A5-2344-42F0-9395-ABC77D77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Order track-Admin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27825-A0B7-43F1-9888-BD14349AFB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1"/>
          <a:stretch/>
        </p:blipFill>
        <p:spPr>
          <a:xfrm>
            <a:off x="1533406" y="1727069"/>
            <a:ext cx="8958361" cy="42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000000"/>
                </a:solidFill>
                <a:latin typeface="Gill Sans MT"/>
              </a:rPr>
              <a:t>Thank you</a:t>
            </a:r>
            <a:endParaRPr lang="en-US" sz="4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67</TotalTime>
  <Words>229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Gill Sans MT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     FEATURES</vt:lpstr>
      <vt:lpstr>PowerPoint Presentation</vt:lpstr>
      <vt:lpstr>PowerPoint Presentation</vt:lpstr>
      <vt:lpstr>PowerPoint Presentation</vt:lpstr>
      <vt:lpstr>Order track-Admin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MANTHARAGIRI M</cp:lastModifiedBy>
  <cp:revision>259</cp:revision>
  <dcterms:created xsi:type="dcterms:W3CDTF">2021-11-15T15:40:18Z</dcterms:created>
  <dcterms:modified xsi:type="dcterms:W3CDTF">2022-02-01T11:55:26Z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