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C7EEC83-2E43-4C28-B0C3-7BD1EE10D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C15BAFE2-3D1E-4079-837B-F40A42C60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661BF02-833E-4796-A1A5-0D2B6073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0813-865C-4EC6-B99A-BA02EF0AF65E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11375B4-114C-4E0F-8C5B-70CE3BBA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5AAE770-B547-4717-9EB2-706C50F5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3174-DF66-47B6-A2C4-F2F2893010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51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8C532F8-56E5-4A2C-A538-CCC4B6AA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316D96F7-7CE5-4116-9394-11A2AFEC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E7E1EA4-5752-49DD-9F85-0B2DA2D0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0813-865C-4EC6-B99A-BA02EF0AF65E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24B915F-49BE-43A5-9E6D-0BA98863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A20A429-15D0-4937-91A1-AFA28567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3174-DF66-47B6-A2C4-F2F2893010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4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4EF65DDF-51F9-4127-B9D0-596484CAC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6B5D0AFF-B9F1-4D14-8D2E-B1D03461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37E908D-1D2A-4B7C-A36A-363A0633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0813-865C-4EC6-B99A-BA02EF0AF65E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BBDB0B6-59C0-449C-A9D3-FBCAD1BB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37ABEC9-3B27-471C-8A67-31DAEB6D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3174-DF66-47B6-A2C4-F2F2893010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2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CFAF69E-E938-43F8-86A3-07998680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EEB52B5-C453-4DB6-A4AC-9793CBDD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9949D7-4EAE-4AE8-B68C-2D0328CD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0813-865C-4EC6-B99A-BA02EF0AF65E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1B52602-6847-41E9-B60C-B7DA14A7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E8A9A9C-6CD2-4BE2-9C19-B6E8FD2C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3174-DF66-47B6-A2C4-F2F2893010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62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08D864B-AE8B-4167-B4EF-F469DDEB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BCA1D691-BDAA-4027-93CE-9639A8FE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0E234C8-FEEF-48A2-BB29-6198DD62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0813-865C-4EC6-B99A-BA02EF0AF65E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45F72B4-3401-484B-AD8A-F778074E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7B74DB8-36BC-4FE9-8DDF-8E34B90E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3174-DF66-47B6-A2C4-F2F2893010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42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143316A-BC5D-4234-A465-79357299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A2FC218-017E-411A-B14F-C8F6F1D9F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0D0D5103-5C59-4325-B3EE-E255B96DD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7B07E2DA-39AD-4AD8-A9B0-A2EC01CA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0813-865C-4EC6-B99A-BA02EF0AF65E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399AA255-19D4-4366-B9A5-961AD13C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7853E2F-248E-4FED-81F3-712C093D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3174-DF66-47B6-A2C4-F2F2893010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16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A9A9AA8-933D-4366-82C9-D5293AEE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912AE76-0F0A-4C93-844C-1B2C6765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4AC3129-0F74-4236-9E36-F7EC18F65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7600A488-DB39-488E-9FA2-D7830FB60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32D6F238-83BE-4104-BF61-7E0416027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C71DB22A-D779-4FB7-B91F-7516FB28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0813-865C-4EC6-B99A-BA02EF0AF65E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F27DEBDB-CF67-440F-8BAE-D68450C9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061D8D69-CF07-4D37-B332-9E4F6562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3174-DF66-47B6-A2C4-F2F2893010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81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A3B6E97-5C40-4A36-A3F1-AC277E9A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3A458D8C-99EB-4D33-A005-F6FC4CB0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0813-865C-4EC6-B99A-BA02EF0AF65E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FEA176BA-778A-4D21-8519-1944681E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F5C307FE-C2B6-4CBD-80F1-6C372675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3174-DF66-47B6-A2C4-F2F2893010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2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AEE5A984-6437-4BA0-B6CE-53B3A79A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0813-865C-4EC6-B99A-BA02EF0AF65E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123B09FA-1FFF-4B6F-BCDE-A9927AA1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C295A3A-1DEE-4708-9D3D-F0B8AEA7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3174-DF66-47B6-A2C4-F2F2893010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7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F8262D7-A320-4C0A-B295-CC55CAD9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4075460-8CDD-436C-A9F9-B13CD8BE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2CDCFB4D-1F52-48E1-8087-DC39575B7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F4CD848-BE57-4EF5-8AF3-16B82A0F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0813-865C-4EC6-B99A-BA02EF0AF65E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8C71C9F-6545-47BD-B99B-318FE2CC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E918575-3451-439E-88BC-7932A7AE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3174-DF66-47B6-A2C4-F2F2893010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61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8964C35-E8D0-4771-B8B2-8FA2EFC9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844186AB-6A55-426E-88D8-3ED66D966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D829ECFA-C7D2-40B7-914E-F7A8DEFA6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0945CA1-09E6-40BA-87F5-8688B990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0813-865C-4EC6-B99A-BA02EF0AF65E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D34B358-B5C0-4CFD-99DF-C46E5208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3981212-8F79-419F-A467-553F978A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3174-DF66-47B6-A2C4-F2F2893010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71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3A72D6C7-6522-467F-BC00-DFDE8643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6209C95-C009-43DF-AAA8-75163F752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5FB51F0-C5E6-47E3-B466-E45FAE965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0813-865C-4EC6-B99A-BA02EF0AF65E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C600D1C-C03E-4A93-8137-784D64812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26B8CF9-D5E0-4ECC-B85D-203E28543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3174-DF66-47B6-A2C4-F2F2893010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90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C9BEB0A-796B-440C-B462-70C20DEA9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Job interview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07B1EAC2-CCEB-4815-9618-B745B4BFD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47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D2C997BB-B63D-40CE-830E-778D77D0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34" y="286943"/>
            <a:ext cx="8126398" cy="62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4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212B47F-675E-4F26-927E-356E18FDE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631639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3200" dirty="0"/>
              <a:t>What makes you unique?</a:t>
            </a:r>
          </a:p>
          <a:p>
            <a:pPr marL="514350" indent="-514350">
              <a:buAutoNum type="arabicPeriod"/>
            </a:pPr>
            <a:r>
              <a:rPr lang="en-US" sz="3200" dirty="0"/>
              <a:t>How would you like to change the world?</a:t>
            </a:r>
            <a:endParaRPr lang="fr-FR" sz="3200" dirty="0"/>
          </a:p>
          <a:p>
            <a:pPr marL="514350" indent="-514350">
              <a:buAutoNum type="arabicPeriod"/>
            </a:pPr>
            <a:r>
              <a:rPr lang="en-US" sz="3200" dirty="0"/>
              <a:t>Describe yourself without mentioning anything that is on your CV.</a:t>
            </a:r>
          </a:p>
          <a:p>
            <a:pPr marL="514350" indent="-514350">
              <a:buAutoNum type="arabicPeriod"/>
            </a:pPr>
            <a:r>
              <a:rPr lang="en-US" sz="3200" dirty="0"/>
              <a:t>Which technical skills do you have to offer?</a:t>
            </a:r>
          </a:p>
          <a:p>
            <a:pPr marL="514350" indent="-514350">
              <a:buAutoNum type="arabicPeriod"/>
            </a:pPr>
            <a:r>
              <a:rPr lang="en-US" sz="3200" dirty="0"/>
              <a:t>Are you ready to work in an international environment?</a:t>
            </a:r>
          </a:p>
          <a:p>
            <a:pPr marL="514350" indent="-514350">
              <a:buAutoNum type="arabicPeriod"/>
            </a:pPr>
            <a:r>
              <a:rPr lang="en-US" sz="3200" dirty="0"/>
              <a:t>Tell me about a time when you experienced culture clash.</a:t>
            </a:r>
            <a:endParaRPr lang="fr-FR" sz="3200" dirty="0"/>
          </a:p>
          <a:p>
            <a:pPr marL="514350" indent="-514350">
              <a:buAutoNum type="arabicPeriod"/>
            </a:pPr>
            <a:r>
              <a:rPr lang="en-US" sz="3200" dirty="0"/>
              <a:t>What is an engineer? Why did you choose to become one?</a:t>
            </a:r>
          </a:p>
          <a:p>
            <a:pPr marL="514350" indent="-514350">
              <a:buAutoNum type="arabicPeriod"/>
            </a:pPr>
            <a:r>
              <a:rPr lang="en-US" sz="3200" dirty="0"/>
              <a:t>How has your training prepared you for this job?</a:t>
            </a:r>
          </a:p>
          <a:p>
            <a:pPr marL="514350" indent="-514350">
              <a:buAutoNum type="arabicPeriod"/>
            </a:pPr>
            <a:r>
              <a:rPr lang="en-US" sz="3200" dirty="0"/>
              <a:t>What are your values?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200" dirty="0"/>
              <a:t> What are the three things that are most important to you in a job?</a:t>
            </a:r>
          </a:p>
        </p:txBody>
      </p:sp>
    </p:spTree>
    <p:extLst>
      <p:ext uri="{BB962C8B-B14F-4D97-AF65-F5344CB8AC3E}">
        <p14:creationId xmlns:p14="http://schemas.microsoft.com/office/powerpoint/2010/main" val="24845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2EE63E5-59D9-4B3A-A13B-15FDED4A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963"/>
            <a:ext cx="10515600" cy="576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11. What do you look for in an employer?</a:t>
            </a:r>
          </a:p>
          <a:p>
            <a:pPr marL="0" indent="0">
              <a:buNone/>
            </a:pPr>
            <a:r>
              <a:rPr lang="en-US" dirty="0"/>
              <a:t>12. Tell me about one of your achievements.</a:t>
            </a:r>
          </a:p>
          <a:p>
            <a:pPr marL="0" indent="0">
              <a:buNone/>
            </a:pPr>
            <a:r>
              <a:rPr lang="en-US" dirty="0"/>
              <a:t>13. How do you see the future of your sector?</a:t>
            </a:r>
          </a:p>
          <a:p>
            <a:pPr marL="0" indent="0">
              <a:buNone/>
            </a:pPr>
            <a:r>
              <a:rPr lang="en-US" dirty="0"/>
              <a:t>14. Tell me about a failure you experienced.</a:t>
            </a:r>
          </a:p>
          <a:p>
            <a:pPr marL="0" indent="0">
              <a:buNone/>
            </a:pPr>
            <a:r>
              <a:rPr lang="en-US" dirty="0"/>
              <a:t>15. Which adjectives describe you the best?</a:t>
            </a:r>
          </a:p>
          <a:p>
            <a:pPr marL="0" indent="0">
              <a:buNone/>
            </a:pPr>
            <a:r>
              <a:rPr lang="en-US" dirty="0"/>
              <a:t>16. If you could be anyone else in the world, who would you like to be?</a:t>
            </a:r>
          </a:p>
          <a:p>
            <a:pPr marL="0" indent="0">
              <a:buNone/>
            </a:pPr>
            <a:r>
              <a:rPr lang="en-US" dirty="0"/>
              <a:t>17. If you owned or ran this company, what would you change?</a:t>
            </a:r>
          </a:p>
          <a:p>
            <a:pPr marL="0" indent="0">
              <a:buNone/>
            </a:pPr>
            <a:r>
              <a:rPr lang="en-US" dirty="0"/>
              <a:t>18. Tell me about a time when you were asked to do something that you had never done before. How did you react? What did you learn?</a:t>
            </a:r>
          </a:p>
          <a:p>
            <a:pPr marL="0" indent="0">
              <a:buNone/>
            </a:pPr>
            <a:r>
              <a:rPr lang="en-US" dirty="0"/>
              <a:t>19. Give an example of when you had to work with someone who was difficult to get along with. How did you handle interactions with that </a:t>
            </a:r>
            <a:r>
              <a:rPr lang="fr-FR" dirty="0" err="1"/>
              <a:t>person</a:t>
            </a:r>
            <a:r>
              <a:rPr lang="fr-FR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605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A241005-A7DE-4179-BD60-E144D741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098"/>
            <a:ext cx="10515600" cy="5740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20. Tell me about the last time something significant didn’t go according to plan at work. What was your role? What was the outcome?</a:t>
            </a:r>
          </a:p>
          <a:p>
            <a:pPr marL="0" indent="0">
              <a:buNone/>
            </a:pPr>
            <a:r>
              <a:rPr lang="en-US" dirty="0"/>
              <a:t>21. Recall a time when your manager was unavailable when a problem arose. How did you handle the situation? With whom did you consult?</a:t>
            </a:r>
          </a:p>
          <a:p>
            <a:pPr marL="0" indent="0">
              <a:buNone/>
            </a:pPr>
            <a:r>
              <a:rPr lang="en-US" dirty="0"/>
              <a:t>22. Tell me about a time when you had to juggle several projects at the same time. How did you </a:t>
            </a:r>
            <a:r>
              <a:rPr lang="en-US" dirty="0" err="1"/>
              <a:t>organise</a:t>
            </a:r>
            <a:r>
              <a:rPr lang="en-US" dirty="0"/>
              <a:t> your time? What was the result?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54045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336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Job interview questions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interview questions</dc:title>
  <dc:creator>MASERATI Carole (maseratc)</dc:creator>
  <cp:lastModifiedBy>DELL 7280</cp:lastModifiedBy>
  <cp:revision>3</cp:revision>
  <dcterms:created xsi:type="dcterms:W3CDTF">2023-09-20T07:43:29Z</dcterms:created>
  <dcterms:modified xsi:type="dcterms:W3CDTF">2023-09-21T18:16:39Z</dcterms:modified>
</cp:coreProperties>
</file>