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59" r:id="rId6"/>
    <p:sldId id="260" r:id="rId7"/>
    <p:sldId id="262" r:id="rId8"/>
    <p:sldId id="268" r:id="rId9"/>
    <p:sldId id="267" r:id="rId10"/>
    <p:sldId id="263" r:id="rId11"/>
    <p:sldId id="276" r:id="rId12"/>
    <p:sldId id="269" r:id="rId13"/>
    <p:sldId id="277" r:id="rId14"/>
    <p:sldId id="278" r:id="rId15"/>
    <p:sldId id="279" r:id="rId16"/>
    <p:sldId id="266" r:id="rId17"/>
    <p:sldId id="261" r:id="rId18"/>
    <p:sldId id="270" r:id="rId19"/>
    <p:sldId id="272" r:id="rId20"/>
    <p:sldId id="273" r:id="rId21"/>
    <p:sldId id="274" r:id="rId22"/>
    <p:sldId id="275" r:id="rId23"/>
    <p:sldId id="280" r:id="rId24"/>
    <p:sldId id="27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EB7E7-54AC-419C-AF09-FB69112C5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802652-AD04-4B66-A5E2-9CA5613A2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EE7A5-7023-438C-9413-020E432B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95501-800F-4F78-8745-32A8BD2D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34FEB-0A81-4FE8-8D58-60EB1C47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6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820DB-2AE8-4F68-8A8B-AF56D951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2F8A1B-578F-472D-9A3F-709391A3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EA5B1-44E0-4796-80B6-6BC1263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80F98-5834-4432-BF96-8E75C163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D1B47-C8EA-4E5A-B953-BF7C8B3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5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24235F-21A0-487A-BE61-7496E3EA1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94B997-AD2F-4E02-8D75-ABA008A1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AFBAE6-27FF-41EC-B36D-A14D4373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3CD0B-FC62-423D-ABD1-4E7BDA61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9B3AA-4932-413B-BBC1-B25C4EE1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7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BD1DF-F8F0-48A4-9F29-D983FD04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1580D-8A10-42FF-8176-3E76D901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C1881-4CB6-404D-88C6-5EC361DA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47385-B6F7-4377-A440-4CAC8AFC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1C439-9BAA-4521-81D3-186DD010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1FE5C-09DF-4216-8538-9D6ED0B6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1F596A-F8BA-457D-9CCA-BEB3E627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0E4982-87C5-4ABE-B77B-B9FFA0CB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AC617-7913-4110-88D9-EF55B474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32B88-8F31-41FF-B846-1DDEA5F0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475EC-302F-4E4C-AC8D-60C5B70A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E216E-05EB-46A0-9EB8-364D3EF9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E41407-6417-4B62-8DD6-B953585B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6C9E5E-9F96-4D2E-9033-50A903D6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7BF78F-771A-41A5-A725-AEC709CE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9FC618-B9D4-4713-863F-9976B13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5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BA73D-292B-4C02-9C86-24BF7834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A96FC-0F9D-44B8-8689-323C5D9C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A5711F-F41F-4DBF-9B09-953C5519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4192D8-D4F9-45D5-B1C3-94F059EA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43F064-B6DE-4432-9FE7-CF85D829D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BEA67D-54F7-4DCA-B068-4C9A15EA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0D443E-B9C8-471A-AA6F-FFF6B268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90AF8F-CBBD-4E6F-9C09-2C6BE1F6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5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963CD-C0A0-4FF7-8C98-2BE51658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462B90-4CF0-4AFD-9E90-39F10606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E1B0A3-5098-4170-80C4-F7E54F4C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5A188-A764-4A97-8357-1E440982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906E0D-1987-4EC6-93A8-13BE24CD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3E33F7-D82B-47E6-A569-24F1F68E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AABEE5-6CC3-4A0E-909C-F60F69A4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8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8C163-2664-46F1-9758-E0C8F08F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EFA0E-CF40-4C9E-889C-9222FDA3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1BAA00-8DBA-45BF-B7FB-92A84314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4160B-3BD5-46C5-AAD6-D6E6FC4B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1FF83B-1B4E-492D-AFEF-2E6A50C4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D84BBF-9DE0-45DA-8A83-6E615B26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5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219F9-EB96-4FBD-AC61-CABEE112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1B3290-3FBB-448E-800F-E89488AD8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DADA6C-96F2-48A6-88DB-BDBC7D8E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E12317-8B48-47F5-B940-FD3E41DA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8D6EC0-B2B3-45EE-9EC0-C8F8E8D5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E810E8-3B3B-4992-8E13-2277CB23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3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225D92-87BE-46A1-A3FE-8B01D387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2A5F1B-01CC-4DA4-BFDE-CD307D59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3AF15-5583-415F-B29A-5D6E93F0B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6DF6-3AAB-4A0A-8798-1C908EF8F2E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101B0-C31D-4BBD-B26A-5850A9318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28577-5B44-4319-BC98-9A6AF668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B26F-0F0D-46DB-877D-7E956DA08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81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nextavenue/2014/03/18/how-to-get-your-resume-read-by-an-employer/#35aca74a686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86w3znc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cv.com/internation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bogossdu38@hotmail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olaro.com/gpa-calculator/" TargetMode="External"/><Relationship Id="rId2" Type="http://schemas.openxmlformats.org/officeDocument/2006/relationships/hyperlink" Target="https://www.mystudy.fit/blog/what-is-a-2-1-degree-learn-about-uk-s-degree-class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942A5-D35D-486F-927E-44038CB1B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/>
              <a:t>Writing</a:t>
            </a:r>
            <a:r>
              <a:rPr lang="fr-FR" b="1" dirty="0"/>
              <a:t> a CV/</a:t>
            </a:r>
            <a:r>
              <a:rPr lang="fr-FR" b="1" dirty="0" err="1"/>
              <a:t>resume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3984DA-C76E-4627-ADEC-6D08674C8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 err="1"/>
              <a:t>Ensimag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– 2A</a:t>
            </a:r>
          </a:p>
        </p:txBody>
      </p:sp>
    </p:spTree>
    <p:extLst>
      <p:ext uri="{BB962C8B-B14F-4D97-AF65-F5344CB8AC3E}">
        <p14:creationId xmlns:p14="http://schemas.microsoft.com/office/powerpoint/2010/main" val="171606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DDDA2-D0A4-4A7E-8E5E-0D9484D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Professional </a:t>
            </a:r>
            <a:r>
              <a:rPr lang="fr-FR" b="1" dirty="0" err="1"/>
              <a:t>experience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798E1-C814-4DBC-B26D-C7C027A6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List all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internships</a:t>
            </a:r>
            <a:r>
              <a:rPr lang="fr-FR" dirty="0"/>
              <a:t> and </a:t>
            </a:r>
            <a:r>
              <a:rPr lang="fr-FR" dirty="0" err="1"/>
              <a:t>volunteer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in </a:t>
            </a:r>
            <a:r>
              <a:rPr lang="fr-FR" dirty="0" err="1"/>
              <a:t>chronological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, </a:t>
            </a:r>
            <a:r>
              <a:rPr lang="fr-FR" dirty="0" err="1"/>
              <a:t>starting</a:t>
            </a:r>
            <a:r>
              <a:rPr lang="fr-FR" dirty="0"/>
              <a:t> by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recent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/ </a:t>
            </a:r>
            <a:r>
              <a:rPr lang="fr-FR" dirty="0" err="1"/>
              <a:t>Your</a:t>
            </a:r>
            <a:r>
              <a:rPr lang="fr-FR" dirty="0"/>
              <a:t> position / </a:t>
            </a:r>
            <a:r>
              <a:rPr lang="fr-FR" dirty="0" err="1"/>
              <a:t>Company’s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Where</a:t>
            </a:r>
            <a:endParaRPr lang="fr-FR" dirty="0"/>
          </a:p>
          <a:p>
            <a:endParaRPr lang="fr-FR" dirty="0"/>
          </a:p>
          <a:p>
            <a:r>
              <a:rPr lang="fr-FR" dirty="0"/>
              <a:t>Is </a:t>
            </a:r>
            <a:r>
              <a:rPr lang="fr-FR" dirty="0" err="1"/>
              <a:t>it</a:t>
            </a:r>
            <a:r>
              <a:rPr lang="fr-FR" dirty="0"/>
              <a:t>? An </a:t>
            </a:r>
            <a:r>
              <a:rPr lang="fr-FR" dirty="0" err="1"/>
              <a:t>internship</a:t>
            </a:r>
            <a:r>
              <a:rPr lang="fr-FR" dirty="0"/>
              <a:t>, </a:t>
            </a:r>
            <a:r>
              <a:rPr lang="fr-FR" dirty="0" err="1"/>
              <a:t>volunteering</a:t>
            </a:r>
            <a:r>
              <a:rPr lang="fr-FR" dirty="0"/>
              <a:t>, a </a:t>
            </a:r>
            <a:r>
              <a:rPr lang="fr-FR" dirty="0" err="1"/>
              <a:t>summer</a:t>
            </a:r>
            <a:r>
              <a:rPr lang="fr-FR" dirty="0"/>
              <a:t> job, a </a:t>
            </a:r>
            <a:r>
              <a:rPr lang="fr-FR" dirty="0" err="1"/>
              <a:t>student</a:t>
            </a:r>
            <a:r>
              <a:rPr lang="fr-FR" dirty="0"/>
              <a:t> union position, a </a:t>
            </a:r>
            <a:r>
              <a:rPr lang="fr-FR" dirty="0" err="1"/>
              <a:t>student</a:t>
            </a:r>
            <a:r>
              <a:rPr lang="fr-FR" dirty="0"/>
              <a:t> job, </a:t>
            </a:r>
            <a:r>
              <a:rPr lang="fr-FR" dirty="0" err="1"/>
              <a:t>temping</a:t>
            </a:r>
            <a:r>
              <a:rPr lang="fr-FR" dirty="0"/>
              <a:t> (intérim)… ?</a:t>
            </a:r>
          </a:p>
          <a:p>
            <a:r>
              <a:rPr lang="fr-FR" dirty="0"/>
              <a:t>How long? Full time / part-time, </a:t>
            </a:r>
            <a:r>
              <a:rPr lang="fr-FR" dirty="0" err="1"/>
              <a:t>give</a:t>
            </a:r>
            <a:r>
              <a:rPr lang="fr-FR" dirty="0"/>
              <a:t> dates or </a:t>
            </a:r>
            <a:r>
              <a:rPr lang="fr-FR" dirty="0" err="1"/>
              <a:t>numbers</a:t>
            </a:r>
            <a:r>
              <a:rPr lang="fr-FR" dirty="0"/>
              <a:t> of </a:t>
            </a:r>
            <a:r>
              <a:rPr lang="fr-FR" dirty="0" err="1"/>
              <a:t>weeks</a:t>
            </a:r>
            <a:r>
              <a:rPr lang="fr-FR" dirty="0"/>
              <a:t>, </a:t>
            </a:r>
            <a:r>
              <a:rPr lang="fr-FR" dirty="0" err="1"/>
              <a:t>months</a:t>
            </a:r>
            <a:r>
              <a:rPr lang="fr-FR" dirty="0"/>
              <a:t> or </a:t>
            </a:r>
            <a:r>
              <a:rPr lang="fr-FR" dirty="0" err="1"/>
              <a:t>years</a:t>
            </a:r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17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9C8B4-D81B-4274-9F07-3ED12089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dirty="0"/>
              <a:t>Be concise: </a:t>
            </a:r>
            <a:r>
              <a:rPr lang="fr-FR" dirty="0"/>
              <a:t>use active </a:t>
            </a:r>
            <a:r>
              <a:rPr lang="fr-FR" dirty="0" err="1"/>
              <a:t>verbs</a:t>
            </a:r>
            <a:r>
              <a:rPr lang="fr-FR" dirty="0"/>
              <a:t> and omit the </a:t>
            </a:r>
            <a:r>
              <a:rPr lang="fr-FR" dirty="0" err="1"/>
              <a:t>subject</a:t>
            </a:r>
            <a:r>
              <a:rPr lang="fr-FR" dirty="0"/>
              <a:t> (</a:t>
            </a:r>
            <a:r>
              <a:rPr lang="fr-FR" dirty="0" err="1"/>
              <a:t>we</a:t>
            </a:r>
            <a:r>
              <a:rPr lang="fr-FR" dirty="0"/>
              <a:t> know </a:t>
            </a:r>
            <a:r>
              <a:rPr lang="fr-FR" dirty="0" err="1"/>
              <a:t>it's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). </a:t>
            </a:r>
          </a:p>
          <a:p>
            <a:pPr lvl="0"/>
            <a:r>
              <a:rPr lang="fr-FR" dirty="0"/>
              <a:t>Use the </a:t>
            </a:r>
            <a:r>
              <a:rPr lang="fr-FR" b="1" dirty="0" err="1"/>
              <a:t>past</a:t>
            </a:r>
            <a:r>
              <a:rPr lang="fr-FR" b="1" dirty="0"/>
              <a:t> </a:t>
            </a:r>
            <a:r>
              <a:rPr lang="fr-FR" b="1" dirty="0" err="1"/>
              <a:t>tenses</a:t>
            </a:r>
            <a:r>
              <a:rPr lang="fr-FR" b="1" dirty="0"/>
              <a:t> </a:t>
            </a:r>
            <a:r>
              <a:rPr lang="fr-FR" dirty="0"/>
              <a:t>for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activities</a:t>
            </a:r>
            <a:r>
              <a:rPr lang="fr-FR" dirty="0"/>
              <a:t> and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tenses</a:t>
            </a:r>
            <a:r>
              <a:rPr lang="fr-FR" dirty="0"/>
              <a:t> for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r>
              <a:rPr lang="fr-FR" dirty="0"/>
              <a:t>Try and use </a:t>
            </a:r>
            <a:r>
              <a:rPr lang="fr-FR" dirty="0" err="1"/>
              <a:t>metrics</a:t>
            </a:r>
            <a:r>
              <a:rPr lang="fr-FR" dirty="0"/>
              <a:t> (figures)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can.</a:t>
            </a:r>
          </a:p>
          <a:p>
            <a:pPr lvl="1"/>
            <a:r>
              <a:rPr lang="fr-FR" dirty="0"/>
              <a:t>Ex : </a:t>
            </a:r>
            <a:r>
              <a:rPr lang="fr-FR" dirty="0" err="1"/>
              <a:t>Led</a:t>
            </a:r>
            <a:r>
              <a:rPr lang="fr-FR" dirty="0"/>
              <a:t> a 5-person team</a:t>
            </a:r>
          </a:p>
          <a:p>
            <a:pPr lvl="1"/>
            <a:r>
              <a:rPr lang="fr-FR" dirty="0" err="1"/>
              <a:t>Raised</a:t>
            </a:r>
            <a:r>
              <a:rPr lang="fr-FR" dirty="0"/>
              <a:t> £2000 to </a:t>
            </a:r>
            <a:r>
              <a:rPr lang="fr-FR" dirty="0" err="1"/>
              <a:t>fund</a:t>
            </a:r>
            <a:r>
              <a:rPr lang="fr-FR" dirty="0"/>
              <a:t> the festival</a:t>
            </a:r>
          </a:p>
          <a:p>
            <a:pPr lvl="1"/>
            <a:r>
              <a:rPr lang="fr-FR" dirty="0" err="1"/>
              <a:t>Welcomed</a:t>
            </a:r>
            <a:r>
              <a:rPr lang="fr-FR" dirty="0"/>
              <a:t> the public (&gt;250 people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evening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00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221B5-E67E-4D3C-8C2F-DA038691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Use action </a:t>
            </a:r>
            <a:r>
              <a:rPr lang="fr-FR" b="1" dirty="0" err="1"/>
              <a:t>verbs</a:t>
            </a:r>
            <a:r>
              <a:rPr lang="fr-FR" b="1" dirty="0"/>
              <a:t>!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596408D-629B-4B1A-B656-9FE4B7D29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489"/>
          <a:stretch/>
        </p:blipFill>
        <p:spPr>
          <a:xfrm>
            <a:off x="675248" y="1690688"/>
            <a:ext cx="3036001" cy="36371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87CF7C-8B4F-4D70-ADC5-554952BF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49" y="1754652"/>
            <a:ext cx="3036001" cy="357313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108D38B-A18C-48B7-BBE1-69865A93DCD6}"/>
              </a:ext>
            </a:extLst>
          </p:cNvPr>
          <p:cNvSpPr txBox="1"/>
          <p:nvPr/>
        </p:nvSpPr>
        <p:spPr>
          <a:xfrm>
            <a:off x="7329268" y="2067951"/>
            <a:ext cx="41874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Avoid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the </a:t>
            </a:r>
            <a:r>
              <a:rPr lang="fr-FR" sz="2800" dirty="0" err="1"/>
              <a:t>following</a:t>
            </a:r>
            <a:r>
              <a:rPr lang="fr-FR" sz="2800" dirty="0"/>
              <a:t> </a:t>
            </a:r>
            <a:r>
              <a:rPr lang="fr-FR" sz="2800" dirty="0" err="1"/>
              <a:t>verbs</a:t>
            </a:r>
            <a:r>
              <a:rPr lang="fr-FR" sz="2800" dirty="0"/>
              <a:t> and </a:t>
            </a:r>
            <a:r>
              <a:rPr lang="fr-FR" sz="2800" i="1" dirty="0"/>
              <a:t>faux amis </a:t>
            </a:r>
            <a:r>
              <a:rPr lang="fr-FR" sz="2800" dirty="0"/>
              <a:t>: </a:t>
            </a:r>
            <a:r>
              <a:rPr lang="fr-FR" sz="2800" strike="sngStrike" dirty="0" err="1"/>
              <a:t>established</a:t>
            </a:r>
            <a:r>
              <a:rPr lang="fr-FR" sz="2800" strike="sngStrike" dirty="0"/>
              <a:t>, </a:t>
            </a:r>
            <a:r>
              <a:rPr lang="fr-FR" sz="2800" strike="sngStrike" dirty="0" err="1"/>
              <a:t>gathered</a:t>
            </a:r>
            <a:r>
              <a:rPr lang="fr-FR" sz="2800" strike="sngStrike" dirty="0"/>
              <a:t>, </a:t>
            </a:r>
            <a:r>
              <a:rPr lang="fr-FR" sz="2800" strike="sngStrike" dirty="0" err="1"/>
              <a:t>installed</a:t>
            </a:r>
            <a:r>
              <a:rPr lang="fr-FR" sz="2800" strike="sngStrike" dirty="0"/>
              <a:t>, </a:t>
            </a:r>
            <a:r>
              <a:rPr lang="fr-FR" sz="2800" strike="sngStrike" dirty="0" err="1"/>
              <a:t>conceived</a:t>
            </a:r>
            <a:r>
              <a:rPr lang="fr-FR" sz="2800" strike="sngStrike" dirty="0"/>
              <a:t>, </a:t>
            </a:r>
            <a:r>
              <a:rPr lang="fr-FR" sz="2800" strike="sngStrike" dirty="0" err="1"/>
              <a:t>animated</a:t>
            </a:r>
            <a:r>
              <a:rPr lang="fr-FR" sz="2800" strike="sngStrike" dirty="0"/>
              <a:t>, </a:t>
            </a:r>
            <a:r>
              <a:rPr lang="fr-FR" sz="2800" strike="sngStrike" dirty="0" err="1"/>
              <a:t>elaborated</a:t>
            </a:r>
            <a:r>
              <a:rPr lang="fr-FR" sz="2800" dirty="0"/>
              <a:t>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55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24345-5710-4200-8019-F15D62B9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Skills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68A62-0193-4AB9-A0B6-8CC1B998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pPr lvl="1"/>
            <a:r>
              <a:rPr lang="fr-FR" sz="2800" b="1" dirty="0" err="1"/>
              <a:t>Languages</a:t>
            </a:r>
            <a:r>
              <a:rPr lang="fr-FR" sz="2800" dirty="0"/>
              <a:t> (</a:t>
            </a:r>
            <a:r>
              <a:rPr lang="fr-FR" sz="2800" dirty="0" err="1"/>
              <a:t>give</a:t>
            </a:r>
            <a:r>
              <a:rPr lang="fr-FR" sz="2800" dirty="0"/>
              <a:t> the score in case </a:t>
            </a:r>
            <a:r>
              <a:rPr lang="fr-FR" sz="2800" dirty="0" err="1"/>
              <a:t>you</a:t>
            </a:r>
            <a:r>
              <a:rPr lang="fr-FR" sz="2800" dirty="0"/>
              <a:t> have a certification, or B1/B2/C1 or « </a:t>
            </a:r>
            <a:r>
              <a:rPr lang="fr-FR" sz="2800" dirty="0" err="1"/>
              <a:t>beginner</a:t>
            </a:r>
            <a:r>
              <a:rPr lang="fr-FR" sz="2800" dirty="0"/>
              <a:t>, </a:t>
            </a:r>
            <a:r>
              <a:rPr lang="fr-FR" sz="2800" dirty="0" err="1"/>
              <a:t>intermediate</a:t>
            </a:r>
            <a:r>
              <a:rPr lang="fr-FR" sz="2800" dirty="0"/>
              <a:t> or </a:t>
            </a:r>
            <a:r>
              <a:rPr lang="fr-FR" sz="2800" dirty="0" err="1"/>
              <a:t>advanced</a:t>
            </a:r>
            <a:r>
              <a:rPr lang="fr-FR" sz="2800" dirty="0"/>
              <a:t>, expert »)</a:t>
            </a:r>
          </a:p>
          <a:p>
            <a:pPr marL="457200" lvl="1" indent="0">
              <a:buNone/>
            </a:pPr>
            <a:endParaRPr lang="fr-FR" sz="4000" dirty="0"/>
          </a:p>
          <a:p>
            <a:pPr lvl="1"/>
            <a:r>
              <a:rPr lang="fr-FR" sz="2800" b="1" dirty="0" err="1"/>
              <a:t>Computing</a:t>
            </a:r>
            <a:endParaRPr lang="fr-FR" sz="2800" b="1" dirty="0"/>
          </a:p>
          <a:p>
            <a:pPr marL="457200" lvl="1" indent="0">
              <a:buNone/>
            </a:pPr>
            <a:endParaRPr lang="fr-FR" sz="4000" dirty="0"/>
          </a:p>
          <a:p>
            <a:pPr lvl="1"/>
            <a:r>
              <a:rPr lang="fr-FR" sz="2800" b="1" dirty="0" err="1"/>
              <a:t>Other</a:t>
            </a:r>
            <a:r>
              <a:rPr lang="fr-FR" sz="2800" b="1" dirty="0"/>
              <a:t> </a:t>
            </a:r>
            <a:r>
              <a:rPr lang="fr-FR" sz="2800" b="1" dirty="0" err="1"/>
              <a:t>skills</a:t>
            </a:r>
            <a:r>
              <a:rPr lang="fr-FR" sz="2800" b="1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might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interesting</a:t>
            </a:r>
            <a:r>
              <a:rPr lang="fr-FR" sz="2800" dirty="0"/>
              <a:t> for the job </a:t>
            </a:r>
            <a:r>
              <a:rPr lang="fr-FR" sz="2800" dirty="0" err="1"/>
              <a:t>you</a:t>
            </a:r>
            <a:r>
              <a:rPr lang="fr-FR" sz="2800" dirty="0"/>
              <a:t> are </a:t>
            </a:r>
            <a:r>
              <a:rPr lang="fr-FR" sz="2800" dirty="0" err="1"/>
              <a:t>applying</a:t>
            </a:r>
            <a:r>
              <a:rPr lang="fr-FR" sz="2800" dirty="0"/>
              <a:t> for</a:t>
            </a:r>
            <a:endParaRPr lang="fr-FR" sz="40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951CFD2-4A37-44AE-AC70-9C47CB05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-20" r="-27" b="-20"/>
          <a:stretch>
            <a:fillRect/>
          </a:stretch>
        </p:blipFill>
        <p:spPr bwMode="auto">
          <a:xfrm>
            <a:off x="315838" y="365125"/>
            <a:ext cx="4326499" cy="5945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6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E3A43-7B13-4EA4-AA54-61486842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Interests</a:t>
            </a:r>
            <a:r>
              <a:rPr lang="fr-FR" b="1" dirty="0"/>
              <a:t> and extra-</a:t>
            </a:r>
            <a:r>
              <a:rPr lang="fr-FR" b="1" dirty="0" err="1"/>
              <a:t>curricular</a:t>
            </a:r>
            <a:r>
              <a:rPr lang="fr-FR" b="1" dirty="0"/>
              <a:t> </a:t>
            </a:r>
            <a:r>
              <a:rPr lang="fr-FR" b="1" dirty="0" err="1"/>
              <a:t>activities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370AA-78BC-410F-AFA0-03D7674C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162843"/>
          </a:xfrm>
        </p:spPr>
        <p:txBody>
          <a:bodyPr>
            <a:normAutofit/>
          </a:bodyPr>
          <a:lstStyle/>
          <a:p>
            <a:r>
              <a:rPr lang="en-US" dirty="0"/>
              <a:t>Important for a student</a:t>
            </a:r>
            <a:br>
              <a:rPr lang="en-US" dirty="0"/>
            </a:br>
            <a:r>
              <a:rPr lang="en-US" dirty="0"/>
              <a:t>➢ stand out from the crowd</a:t>
            </a:r>
            <a:br>
              <a:rPr lang="en-US" dirty="0"/>
            </a:br>
            <a:r>
              <a:rPr lang="en-US" dirty="0"/>
              <a:t>➢ breaks the ice at the beginning of an interview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fr-FR" dirty="0" err="1"/>
              <a:t>void</a:t>
            </a:r>
            <a:r>
              <a:rPr lang="fr-FR" dirty="0"/>
              <a:t> – “</a:t>
            </a:r>
            <a:r>
              <a:rPr lang="fr-FR" dirty="0" err="1"/>
              <a:t>skiing</a:t>
            </a:r>
            <a:r>
              <a:rPr lang="fr-FR" dirty="0"/>
              <a:t>, </a:t>
            </a:r>
            <a:r>
              <a:rPr lang="fr-FR" dirty="0" err="1"/>
              <a:t>travel</a:t>
            </a:r>
            <a:r>
              <a:rPr lang="fr-FR" dirty="0"/>
              <a:t>, </a:t>
            </a:r>
            <a:r>
              <a:rPr lang="fr-FR" dirty="0" err="1"/>
              <a:t>reading</a:t>
            </a:r>
            <a:r>
              <a:rPr lang="fr-FR" dirty="0"/>
              <a:t>”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Instead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: </a:t>
            </a:r>
            <a:br>
              <a:rPr lang="en-US" dirty="0"/>
            </a:br>
            <a:r>
              <a:rPr lang="en-US" dirty="0"/>
              <a:t>•Photography: take and develop my own black and white photographs</a:t>
            </a:r>
            <a:br>
              <a:rPr lang="en-US" dirty="0"/>
            </a:br>
            <a:r>
              <a:rPr lang="en-US" dirty="0"/>
              <a:t>•Fly fishing: design and tie my own flies</a:t>
            </a:r>
            <a:br>
              <a:rPr lang="en-US" dirty="0"/>
            </a:br>
            <a:r>
              <a:rPr lang="en-US" dirty="0"/>
              <a:t>•Music: accomplished clarinetist</a:t>
            </a:r>
            <a:br>
              <a:rPr lang="en-US" dirty="0"/>
            </a:br>
            <a:r>
              <a:rPr lang="en-US" dirty="0"/>
              <a:t>•Music: play the piano in an amateur jazz band</a:t>
            </a:r>
            <a:br>
              <a:rPr lang="en-US" dirty="0"/>
            </a:br>
            <a:r>
              <a:rPr lang="en-US" dirty="0"/>
              <a:t>•Travel: have travelled extensively in Scandinavia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72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BF484-8994-49A2-BC43-9313FF29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26608"/>
            <a:ext cx="10903634" cy="6471139"/>
          </a:xfrm>
        </p:spPr>
        <p:txBody>
          <a:bodyPr>
            <a:normAutofit/>
          </a:bodyPr>
          <a:lstStyle/>
          <a:p>
            <a:r>
              <a:rPr lang="en-US" dirty="0"/>
              <a:t>Sports:</a:t>
            </a:r>
            <a:br>
              <a:rPr lang="en-US" dirty="0"/>
            </a:br>
            <a:r>
              <a:rPr lang="en-US" dirty="0"/>
              <a:t>•Jogging, participate in several local competitions</a:t>
            </a:r>
            <a:br>
              <a:rPr lang="en-US" dirty="0"/>
            </a:br>
            <a:r>
              <a:rPr lang="en-US" dirty="0"/>
              <a:t>•Ranked player in regional tennis association</a:t>
            </a:r>
            <a:br>
              <a:rPr lang="en-US" dirty="0"/>
            </a:br>
            <a:r>
              <a:rPr lang="en-US" dirty="0"/>
              <a:t>•Member of the university ski team</a:t>
            </a:r>
            <a:br>
              <a:rPr lang="en-US" dirty="0"/>
            </a:br>
            <a:r>
              <a:rPr lang="en-US" dirty="0"/>
              <a:t>•Archery instructor at children’s summer camps</a:t>
            </a:r>
          </a:p>
          <a:p>
            <a:endParaRPr lang="en-US" dirty="0"/>
          </a:p>
          <a:p>
            <a:r>
              <a:rPr lang="en-US" dirty="0"/>
              <a:t>Students activities:</a:t>
            </a:r>
            <a:br>
              <a:rPr lang="en-US" dirty="0"/>
            </a:br>
            <a:r>
              <a:rPr lang="en-US" dirty="0"/>
              <a:t>• President of the Student </a:t>
            </a:r>
            <a:r>
              <a:rPr lang="en-US" dirty="0" err="1"/>
              <a:t>Activites</a:t>
            </a:r>
            <a:r>
              <a:rPr lang="en-US" dirty="0"/>
              <a:t> Board</a:t>
            </a:r>
            <a:br>
              <a:rPr lang="en-US" dirty="0"/>
            </a:br>
            <a:r>
              <a:rPr lang="en-US" dirty="0"/>
              <a:t>• Elected representative to Council on European Exchange</a:t>
            </a:r>
            <a:br>
              <a:rPr lang="en-US" dirty="0"/>
            </a:br>
            <a:r>
              <a:rPr lang="en-US" dirty="0"/>
              <a:t>• Led a student committee to establish contacts between university</a:t>
            </a:r>
            <a:br>
              <a:rPr lang="en-US" dirty="0"/>
            </a:br>
            <a:r>
              <a:rPr lang="en-US" dirty="0"/>
              <a:t>and local industry</a:t>
            </a:r>
            <a:br>
              <a:rPr lang="en-US" dirty="0"/>
            </a:br>
            <a:r>
              <a:rPr lang="en-US" dirty="0"/>
              <a:t>• Organized social and athletic events for student population of over</a:t>
            </a:r>
            <a:br>
              <a:rPr lang="en-US" dirty="0"/>
            </a:br>
            <a:r>
              <a:rPr lang="en-US" dirty="0"/>
              <a:t>400</a:t>
            </a:r>
            <a:br>
              <a:rPr lang="en-US" dirty="0"/>
            </a:br>
            <a:r>
              <a:rPr lang="en-US" b="1" dirty="0"/>
              <a:t>Do not mention activities indicating political or religious preferences.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2103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23A4A-F814-4E80-A6F4-3A31FDF3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References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0A9E6-FC16-47DE-B805-9FE8DB2C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425"/>
            <a:ext cx="10515600" cy="4010538"/>
          </a:xfrm>
        </p:spPr>
        <p:txBody>
          <a:bodyPr/>
          <a:lstStyle/>
          <a:p>
            <a:r>
              <a:rPr lang="fr-FR" dirty="0"/>
              <a:t>In the American CV,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 to </a:t>
            </a:r>
            <a:r>
              <a:rPr lang="fr-FR" dirty="0" err="1"/>
              <a:t>include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 the British CV, </a:t>
            </a: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references</a:t>
            </a:r>
            <a:r>
              <a:rPr lang="fr-FR" dirty="0"/>
              <a:t> are </a:t>
            </a:r>
            <a:r>
              <a:rPr lang="fr-FR" dirty="0" err="1"/>
              <a:t>listed</a:t>
            </a:r>
            <a:r>
              <a:rPr lang="fr-FR" dirty="0"/>
              <a:t> </a:t>
            </a:r>
            <a:r>
              <a:rPr lang="fr-FR" b="1" dirty="0" err="1"/>
              <a:t>only</a:t>
            </a:r>
            <a:r>
              <a:rPr lang="fr-FR" b="1" dirty="0"/>
              <a:t> if </a:t>
            </a:r>
            <a:r>
              <a:rPr lang="fr-FR" b="1" dirty="0" err="1"/>
              <a:t>explicitly</a:t>
            </a:r>
            <a:r>
              <a:rPr lang="fr-FR" b="1" dirty="0"/>
              <a:t> </a:t>
            </a:r>
            <a:r>
              <a:rPr lang="fr-FR" b="1" dirty="0" err="1"/>
              <a:t>requested</a:t>
            </a:r>
            <a:r>
              <a:rPr lang="fr-FR" b="1" dirty="0"/>
              <a:t> </a:t>
            </a:r>
            <a:r>
              <a:rPr lang="fr-FR" dirty="0"/>
              <a:t>in the job description. </a:t>
            </a:r>
            <a:r>
              <a:rPr lang="fr-FR" dirty="0" err="1"/>
              <a:t>Otherwise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sufficient</a:t>
            </a:r>
            <a:r>
              <a:rPr lang="fr-FR" dirty="0"/>
              <a:t> to mention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on </a:t>
            </a:r>
            <a:r>
              <a:rPr lang="fr-FR" dirty="0" err="1"/>
              <a:t>request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36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22C8B-0A96-4C8A-8003-18C63101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Personal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51215-4329-48DF-91C6-9144AA27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24092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Most countries </a:t>
            </a:r>
            <a:r>
              <a:rPr lang="fr-FR" dirty="0" err="1"/>
              <a:t>expect</a:t>
            </a:r>
            <a:r>
              <a:rPr lang="fr-FR" dirty="0"/>
              <a:t> the inclusion of a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statement</a:t>
            </a:r>
            <a:r>
              <a:rPr lang="fr-FR" dirty="0"/>
              <a:t> on a CV. This </a:t>
            </a:r>
            <a:r>
              <a:rPr lang="fr-FR" dirty="0" err="1"/>
              <a:t>is</a:t>
            </a:r>
            <a:r>
              <a:rPr lang="fr-FR" dirty="0"/>
              <a:t> a short </a:t>
            </a:r>
            <a:r>
              <a:rPr lang="fr-FR" dirty="0" err="1"/>
              <a:t>paragraph</a:t>
            </a:r>
            <a:r>
              <a:rPr lang="fr-FR" dirty="0"/>
              <a:t> (3-4 sentences) at the </a:t>
            </a:r>
            <a:r>
              <a:rPr lang="fr-FR" dirty="0" err="1"/>
              <a:t>head</a:t>
            </a:r>
            <a:r>
              <a:rPr lang="fr-FR" dirty="0"/>
              <a:t> of the first page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an employer a </a:t>
            </a:r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career</a:t>
            </a:r>
            <a:r>
              <a:rPr lang="fr-FR" dirty="0"/>
              <a:t> </a:t>
            </a:r>
            <a:r>
              <a:rPr lang="fr-FR" dirty="0" err="1"/>
              <a:t>accomplishments</a:t>
            </a:r>
            <a:r>
              <a:rPr lang="fr-FR" dirty="0"/>
              <a:t> and objectives. &gt;&gt; SELL YOURSELF!</a:t>
            </a:r>
          </a:p>
          <a:p>
            <a:r>
              <a:rPr lang="en-US" dirty="0"/>
              <a:t>It includes 3 elements:</a:t>
            </a:r>
          </a:p>
          <a:p>
            <a:pPr marL="0" indent="0">
              <a:buNone/>
            </a:pPr>
            <a:r>
              <a:rPr lang="en-US" dirty="0"/>
              <a:t>	- who you are</a:t>
            </a:r>
          </a:p>
          <a:p>
            <a:pPr marL="0" indent="0">
              <a:buNone/>
            </a:pPr>
            <a:r>
              <a:rPr lang="en-US" dirty="0"/>
              <a:t>	- what you can offer</a:t>
            </a:r>
          </a:p>
          <a:p>
            <a:pPr marL="0" indent="0">
              <a:buNone/>
            </a:pPr>
            <a:r>
              <a:rPr lang="en-US" dirty="0"/>
              <a:t>	- your career goals</a:t>
            </a:r>
          </a:p>
          <a:p>
            <a:endParaRPr lang="fr-FR" dirty="0"/>
          </a:p>
          <a:p>
            <a:r>
              <a:rPr lang="fr-FR" i="1" dirty="0"/>
              <a:t>Strong administrative and </a:t>
            </a:r>
            <a:r>
              <a:rPr lang="fr-FR" i="1" dirty="0" err="1"/>
              <a:t>organisational</a:t>
            </a:r>
            <a:r>
              <a:rPr lang="fr-FR" i="1" dirty="0"/>
              <a:t> </a:t>
            </a:r>
            <a:r>
              <a:rPr lang="fr-FR" i="1" dirty="0" err="1"/>
              <a:t>skills</a:t>
            </a:r>
            <a:r>
              <a:rPr lang="fr-FR" i="1" dirty="0"/>
              <a:t> / </a:t>
            </a:r>
            <a:r>
              <a:rPr lang="fr-FR" i="1" dirty="0" err="1"/>
              <a:t>Experienced</a:t>
            </a:r>
            <a:r>
              <a:rPr lang="fr-FR" i="1" dirty="0"/>
              <a:t> in </a:t>
            </a:r>
            <a:r>
              <a:rPr lang="fr-FR" i="1" dirty="0" err="1"/>
              <a:t>problem-solving</a:t>
            </a:r>
            <a:r>
              <a:rPr lang="fr-FR" i="1" dirty="0"/>
              <a:t> / Excellent communication and IT </a:t>
            </a:r>
            <a:r>
              <a:rPr lang="fr-FR" i="1" dirty="0" err="1"/>
              <a:t>skills</a:t>
            </a:r>
            <a:r>
              <a:rPr lang="fr-FR" i="1" dirty="0"/>
              <a:t> / </a:t>
            </a:r>
            <a:r>
              <a:rPr lang="en-US" i="1" dirty="0"/>
              <a:t>I have gained relevant experience in… </a:t>
            </a:r>
            <a:r>
              <a:rPr lang="en-US" dirty="0"/>
              <a:t>/ </a:t>
            </a:r>
            <a:r>
              <a:rPr lang="fr-FR" i="1" dirty="0" err="1"/>
              <a:t>My</a:t>
            </a:r>
            <a:r>
              <a:rPr lang="fr-FR" i="1" dirty="0"/>
              <a:t> </a:t>
            </a:r>
            <a:r>
              <a:rPr lang="fr-FR" i="1" dirty="0" err="1"/>
              <a:t>career</a:t>
            </a:r>
            <a:r>
              <a:rPr lang="fr-FR" i="1" dirty="0"/>
              <a:t> goal </a:t>
            </a:r>
            <a:r>
              <a:rPr lang="fr-FR" i="1" dirty="0" err="1"/>
              <a:t>is</a:t>
            </a:r>
            <a:r>
              <a:rPr lang="fr-FR" i="1" dirty="0"/>
              <a:t> to…</a:t>
            </a:r>
          </a:p>
          <a:p>
            <a:pPr marL="0" indent="0">
              <a:buNone/>
            </a:pPr>
            <a:r>
              <a:rPr lang="fr-FR" dirty="0"/>
              <a:t>&gt; Check LinkedIn profiles for more </a:t>
            </a:r>
            <a:r>
              <a:rPr lang="fr-FR" dirty="0" err="1"/>
              <a:t>examples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46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63FF3-9884-49A7-8B0D-9992A8B1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Adjectives to </a:t>
            </a:r>
            <a:r>
              <a:rPr lang="fr-FR" b="1" dirty="0" err="1"/>
              <a:t>describe</a:t>
            </a:r>
            <a:r>
              <a:rPr lang="fr-FR" b="1" dirty="0"/>
              <a:t> </a:t>
            </a:r>
            <a:r>
              <a:rPr lang="fr-FR" b="1" dirty="0" err="1"/>
              <a:t>yourself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1DD90-9108-466D-AD80-C752A6F6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Adaptable, reliable, </a:t>
            </a:r>
            <a:r>
              <a:rPr lang="fr-FR" dirty="0" err="1"/>
              <a:t>methodical</a:t>
            </a:r>
            <a:r>
              <a:rPr lang="fr-FR" dirty="0"/>
              <a:t>, </a:t>
            </a:r>
            <a:r>
              <a:rPr lang="fr-FR" dirty="0" err="1"/>
              <a:t>determined</a:t>
            </a:r>
            <a:r>
              <a:rPr lang="fr-FR" dirty="0"/>
              <a:t>, </a:t>
            </a:r>
            <a:r>
              <a:rPr lang="fr-FR" dirty="0" err="1"/>
              <a:t>conscientious</a:t>
            </a:r>
            <a:r>
              <a:rPr lang="fr-FR" dirty="0"/>
              <a:t>, proactive, </a:t>
            </a:r>
            <a:r>
              <a:rPr lang="fr-FR" dirty="0" err="1"/>
              <a:t>meticulous</a:t>
            </a:r>
            <a:r>
              <a:rPr lang="fr-FR" dirty="0"/>
              <a:t>, </a:t>
            </a:r>
            <a:r>
              <a:rPr lang="fr-FR" dirty="0" err="1"/>
              <a:t>organised</a:t>
            </a:r>
            <a:r>
              <a:rPr lang="fr-FR" dirty="0"/>
              <a:t>, open-</a:t>
            </a:r>
            <a:r>
              <a:rPr lang="fr-FR" dirty="0" err="1"/>
              <a:t>minded</a:t>
            </a:r>
            <a:r>
              <a:rPr lang="fr-FR" dirty="0"/>
              <a:t>, </a:t>
            </a:r>
            <a:r>
              <a:rPr lang="fr-FR" dirty="0" err="1"/>
              <a:t>outgoing</a:t>
            </a:r>
            <a:r>
              <a:rPr lang="fr-FR" dirty="0"/>
              <a:t>, sociable, smiley, </a:t>
            </a:r>
            <a:r>
              <a:rPr lang="fr-FR" dirty="0" err="1"/>
              <a:t>demanding</a:t>
            </a:r>
            <a:r>
              <a:rPr lang="fr-FR" dirty="0"/>
              <a:t>, </a:t>
            </a:r>
            <a:r>
              <a:rPr lang="fr-FR" dirty="0" err="1"/>
              <a:t>rigourous</a:t>
            </a:r>
            <a:r>
              <a:rPr lang="fr-FR" dirty="0"/>
              <a:t>, </a:t>
            </a:r>
            <a:r>
              <a:rPr lang="fr-FR" dirty="0" err="1"/>
              <a:t>dynamic</a:t>
            </a:r>
            <a:r>
              <a:rPr lang="fr-FR" dirty="0"/>
              <a:t>, </a:t>
            </a:r>
            <a:r>
              <a:rPr lang="fr-FR" dirty="0" err="1"/>
              <a:t>enthusiastic</a:t>
            </a:r>
            <a:r>
              <a:rPr lang="fr-FR" dirty="0"/>
              <a:t>, a team-</a:t>
            </a:r>
            <a:r>
              <a:rPr lang="fr-FR" dirty="0" err="1"/>
              <a:t>worker</a:t>
            </a:r>
            <a:r>
              <a:rPr lang="fr-FR" dirty="0"/>
              <a:t>, versatile (</a:t>
            </a:r>
            <a:r>
              <a:rPr lang="fr-FR" i="1" dirty="0"/>
              <a:t>polyvalent), </a:t>
            </a:r>
            <a:r>
              <a:rPr lang="fr-FR" dirty="0"/>
              <a:t>entrepreneurial, computer </a:t>
            </a:r>
            <a:r>
              <a:rPr lang="fr-FR" dirty="0" err="1"/>
              <a:t>literate</a:t>
            </a:r>
            <a:r>
              <a:rPr lang="fr-FR" dirty="0"/>
              <a:t>, good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, have </a:t>
            </a:r>
            <a:r>
              <a:rPr lang="fr-FR" dirty="0" err="1"/>
              <a:t>deductive</a:t>
            </a:r>
            <a:r>
              <a:rPr lang="fr-FR" dirty="0"/>
              <a:t> and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(</a:t>
            </a:r>
            <a:r>
              <a:rPr lang="fr-FR" i="1" dirty="0"/>
              <a:t>esprit de synthèse), </a:t>
            </a:r>
            <a:r>
              <a:rPr lang="fr-FR" dirty="0" err="1"/>
              <a:t>perfectionist</a:t>
            </a:r>
            <a:r>
              <a:rPr lang="fr-FR" dirty="0"/>
              <a:t>, cool-</a:t>
            </a:r>
            <a:r>
              <a:rPr lang="fr-FR" dirty="0" err="1"/>
              <a:t>headed</a:t>
            </a:r>
            <a:r>
              <a:rPr lang="fr-FR" dirty="0"/>
              <a:t>, </a:t>
            </a:r>
            <a:r>
              <a:rPr lang="fr-FR" dirty="0" err="1"/>
              <a:t>curious</a:t>
            </a:r>
            <a:r>
              <a:rPr lang="fr-FR" dirty="0"/>
              <a:t>, efficient, productive, </a:t>
            </a:r>
            <a:r>
              <a:rPr lang="fr-FR" dirty="0" err="1"/>
              <a:t>creative</a:t>
            </a:r>
            <a:r>
              <a:rPr lang="fr-FR" dirty="0"/>
              <a:t>, a quick </a:t>
            </a:r>
            <a:r>
              <a:rPr lang="fr-FR" dirty="0" err="1"/>
              <a:t>learner</a:t>
            </a:r>
            <a:r>
              <a:rPr lang="fr-FR" dirty="0"/>
              <a:t>, flexible…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67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EC899-5B6E-4B80-AE8A-0790D173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Common </a:t>
            </a:r>
            <a:r>
              <a:rPr lang="fr-FR" b="1" dirty="0" err="1"/>
              <a:t>mistakes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E70B9-A079-436A-B1C3-EFDE42FA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trike="sngStrike" dirty="0" err="1"/>
              <a:t>My</a:t>
            </a:r>
            <a:r>
              <a:rPr lang="fr-FR" strike="sngStrike" dirty="0"/>
              <a:t> </a:t>
            </a:r>
            <a:r>
              <a:rPr lang="fr-FR" strike="sngStrike" dirty="0" err="1"/>
              <a:t>prepatory</a:t>
            </a:r>
            <a:r>
              <a:rPr lang="fr-FR" strike="sngStrike" dirty="0"/>
              <a:t> classes </a:t>
            </a:r>
            <a:r>
              <a:rPr lang="fr-FR" dirty="0"/>
              <a:t>= intensive </a:t>
            </a:r>
            <a:r>
              <a:rPr lang="fr-FR" dirty="0" err="1"/>
              <a:t>two-year</a:t>
            </a:r>
            <a:r>
              <a:rPr lang="fr-FR" dirty="0"/>
              <a:t> </a:t>
            </a:r>
            <a:r>
              <a:rPr lang="fr-FR" dirty="0" err="1"/>
              <a:t>undergraduate</a:t>
            </a:r>
            <a:r>
              <a:rPr lang="fr-FR" dirty="0"/>
              <a:t> course ( in </a:t>
            </a:r>
            <a:r>
              <a:rPr lang="fr-FR" dirty="0" err="1"/>
              <a:t>economics</a:t>
            </a:r>
            <a:r>
              <a:rPr lang="fr-FR" dirty="0"/>
              <a:t>, maths and business) to </a:t>
            </a:r>
            <a:r>
              <a:rPr lang="fr-FR" dirty="0" err="1"/>
              <a:t>prepare</a:t>
            </a:r>
            <a:r>
              <a:rPr lang="fr-FR" dirty="0"/>
              <a:t> for </a:t>
            </a:r>
            <a:r>
              <a:rPr lang="fr-FR" dirty="0" err="1"/>
              <a:t>competitive</a:t>
            </a:r>
            <a:r>
              <a:rPr lang="fr-FR" dirty="0"/>
              <a:t> entry </a:t>
            </a:r>
            <a:r>
              <a:rPr lang="fr-FR" dirty="0" err="1"/>
              <a:t>examinations</a:t>
            </a:r>
            <a:r>
              <a:rPr lang="fr-FR" dirty="0"/>
              <a:t> to business </a:t>
            </a:r>
            <a:r>
              <a:rPr lang="fr-FR" dirty="0" err="1"/>
              <a:t>schools</a:t>
            </a:r>
            <a:r>
              <a:rPr lang="fr-FR" dirty="0"/>
              <a:t>.</a:t>
            </a:r>
          </a:p>
          <a:p>
            <a:r>
              <a:rPr lang="fr-FR" strike="sngStrike" dirty="0"/>
              <a:t>I </a:t>
            </a:r>
            <a:r>
              <a:rPr lang="fr-FR" strike="sngStrike" dirty="0" err="1"/>
              <a:t>am</a:t>
            </a:r>
            <a:r>
              <a:rPr lang="fr-FR" strike="sngStrike" dirty="0"/>
              <a:t> a </a:t>
            </a:r>
            <a:r>
              <a:rPr lang="fr-FR" strike="sngStrike" dirty="0" err="1"/>
              <a:t>master’s</a:t>
            </a:r>
            <a:r>
              <a:rPr lang="fr-FR" strike="sngStrike" dirty="0"/>
              <a:t> </a:t>
            </a:r>
            <a:r>
              <a:rPr lang="fr-FR" strike="sngStrike" dirty="0" err="1"/>
              <a:t>student</a:t>
            </a:r>
            <a:r>
              <a:rPr lang="fr-FR" dirty="0"/>
              <a:t> =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studying</a:t>
            </a:r>
            <a:r>
              <a:rPr lang="fr-FR" dirty="0"/>
              <a:t> for a Masters </a:t>
            </a:r>
            <a:r>
              <a:rPr lang="fr-FR" dirty="0" err="1"/>
              <a:t>degree</a:t>
            </a:r>
            <a:r>
              <a:rPr lang="fr-FR" dirty="0"/>
              <a:t> in </a:t>
            </a:r>
            <a:r>
              <a:rPr lang="fr-FR" dirty="0" err="1"/>
              <a:t>Physics</a:t>
            </a:r>
            <a:r>
              <a:rPr lang="fr-FR" dirty="0"/>
              <a:t>, </a:t>
            </a:r>
            <a:r>
              <a:rPr lang="fr-FR" dirty="0" err="1"/>
              <a:t>specialised</a:t>
            </a:r>
            <a:r>
              <a:rPr lang="fr-FR" dirty="0"/>
              <a:t> in xxx</a:t>
            </a:r>
          </a:p>
          <a:p>
            <a:r>
              <a:rPr lang="fr-FR" dirty="0" err="1"/>
              <a:t>Experience</a:t>
            </a:r>
            <a:r>
              <a:rPr lang="fr-FR" dirty="0"/>
              <a:t> not </a:t>
            </a:r>
            <a:r>
              <a:rPr lang="fr-FR" strike="sngStrike" dirty="0" err="1"/>
              <a:t>experiences</a:t>
            </a:r>
            <a:endParaRPr lang="fr-FR" dirty="0"/>
          </a:p>
          <a:p>
            <a:r>
              <a:rPr lang="fr-FR" dirty="0"/>
              <a:t>Stakeholders not </a:t>
            </a:r>
            <a:r>
              <a:rPr lang="fr-FR" strike="sngStrike" dirty="0" err="1"/>
              <a:t>actors</a:t>
            </a:r>
            <a:endParaRPr lang="fr-FR" dirty="0"/>
          </a:p>
          <a:p>
            <a:r>
              <a:rPr lang="fr-FR" dirty="0"/>
              <a:t>Initiatives/</a:t>
            </a:r>
            <a:r>
              <a:rPr lang="fr-FR" dirty="0" err="1"/>
              <a:t>projects</a:t>
            </a:r>
            <a:r>
              <a:rPr lang="fr-FR" dirty="0"/>
              <a:t> not </a:t>
            </a:r>
            <a:r>
              <a:rPr lang="fr-FR" strike="sngStrike" dirty="0"/>
              <a:t>actions</a:t>
            </a:r>
            <a:endParaRPr lang="fr-FR" dirty="0"/>
          </a:p>
          <a:p>
            <a:r>
              <a:rPr lang="fr-FR" dirty="0"/>
              <a:t>MS Office (suite) not </a:t>
            </a:r>
            <a:r>
              <a:rPr lang="fr-FR" strike="sngStrike" dirty="0"/>
              <a:t>pack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1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C5EEA-A297-4D21-8C33-7AC9BF20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 CV... </a:t>
            </a:r>
            <a:r>
              <a:rPr lang="fr-FR" b="1" dirty="0" err="1"/>
              <a:t>what</a:t>
            </a:r>
            <a:r>
              <a:rPr lang="fr-FR" b="1" dirty="0"/>
              <a:t> for?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50016-F29C-4C0F-BA52-15BBEADC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a company to sort candidates</a:t>
            </a:r>
          </a:p>
          <a:p>
            <a:r>
              <a:rPr lang="en-US" dirty="0"/>
              <a:t>For you to stand out from the crowd</a:t>
            </a:r>
            <a:br>
              <a:rPr lang="en-US" dirty="0"/>
            </a:br>
            <a:r>
              <a:rPr lang="en-US" dirty="0"/>
              <a:t>	to show your skills</a:t>
            </a:r>
            <a:br>
              <a:rPr lang="en-US" dirty="0"/>
            </a:br>
            <a:r>
              <a:rPr lang="en-US" dirty="0"/>
              <a:t>	to obtain an interview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92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56BF0-36BB-4FCA-AB78-CFF6B2A1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/>
          <a:lstStyle/>
          <a:p>
            <a:r>
              <a:rPr lang="fr-FR" dirty="0" err="1"/>
              <a:t>Student</a:t>
            </a:r>
            <a:r>
              <a:rPr lang="fr-FR" dirty="0"/>
              <a:t> association, organisation, club or society</a:t>
            </a:r>
          </a:p>
          <a:p>
            <a:r>
              <a:rPr lang="fr-FR" strike="sngStrike" dirty="0"/>
              <a:t>Erasmus</a:t>
            </a:r>
            <a:r>
              <a:rPr lang="fr-FR" dirty="0"/>
              <a:t> = </a:t>
            </a:r>
            <a:r>
              <a:rPr lang="fr-FR" dirty="0" err="1"/>
              <a:t>academic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abroad</a:t>
            </a:r>
            <a:r>
              <a:rPr lang="fr-FR" dirty="0"/>
              <a:t> </a:t>
            </a:r>
          </a:p>
          <a:p>
            <a:r>
              <a:rPr lang="fr-FR" strike="sngStrike" dirty="0" err="1"/>
              <a:t>Animated</a:t>
            </a:r>
            <a:r>
              <a:rPr lang="fr-FR" dirty="0"/>
              <a:t> = </a:t>
            </a:r>
            <a:r>
              <a:rPr lang="fr-FR" dirty="0" err="1"/>
              <a:t>chaired</a:t>
            </a:r>
            <a:r>
              <a:rPr lang="fr-FR" dirty="0"/>
              <a:t>, </a:t>
            </a:r>
            <a:r>
              <a:rPr lang="fr-FR" dirty="0" err="1"/>
              <a:t>ran</a:t>
            </a:r>
            <a:r>
              <a:rPr lang="fr-FR" dirty="0"/>
              <a:t>, </a:t>
            </a:r>
            <a:r>
              <a:rPr lang="fr-FR" dirty="0" err="1"/>
              <a:t>organised</a:t>
            </a:r>
            <a:endParaRPr lang="fr-FR" dirty="0"/>
          </a:p>
          <a:p>
            <a:r>
              <a:rPr lang="fr-FR" dirty="0"/>
              <a:t>Crée = set up/</a:t>
            </a:r>
            <a:r>
              <a:rPr lang="fr-FR" dirty="0" err="1"/>
              <a:t>created</a:t>
            </a:r>
            <a:r>
              <a:rPr lang="fr-FR" dirty="0"/>
              <a:t>/</a:t>
            </a:r>
            <a:r>
              <a:rPr lang="fr-FR" dirty="0" err="1"/>
              <a:t>developed</a:t>
            </a:r>
            <a:r>
              <a:rPr lang="fr-FR" dirty="0"/>
              <a:t> (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)</a:t>
            </a:r>
          </a:p>
          <a:p>
            <a:r>
              <a:rPr lang="fr-FR" strike="sngStrike" dirty="0"/>
              <a:t>Structure</a:t>
            </a:r>
            <a:r>
              <a:rPr lang="fr-FR" dirty="0"/>
              <a:t> = organisation/business/</a:t>
            </a:r>
            <a:r>
              <a:rPr lang="fr-FR" dirty="0" err="1"/>
              <a:t>firm</a:t>
            </a:r>
            <a:r>
              <a:rPr lang="fr-FR" dirty="0"/>
              <a:t>/</a:t>
            </a:r>
            <a:r>
              <a:rPr lang="fr-FR" dirty="0" err="1"/>
              <a:t>company</a:t>
            </a:r>
            <a:r>
              <a:rPr lang="fr-FR" dirty="0"/>
              <a:t>/lab...</a:t>
            </a:r>
          </a:p>
          <a:p>
            <a:r>
              <a:rPr lang="fr-FR" i="1" dirty="0" err="1"/>
              <a:t>Skills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strike="sngStrike" dirty="0" err="1"/>
              <a:t>knowledge</a:t>
            </a:r>
            <a:endParaRPr lang="fr-FR" dirty="0"/>
          </a:p>
          <a:p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i="1" dirty="0" err="1"/>
              <a:t>provide</a:t>
            </a:r>
            <a:r>
              <a:rPr lang="fr-FR" dirty="0"/>
              <a:t> to </a:t>
            </a:r>
            <a:r>
              <a:rPr lang="fr-FR" strike="sngStrike" dirty="0" err="1"/>
              <a:t>give</a:t>
            </a:r>
            <a:r>
              <a:rPr lang="fr-FR" dirty="0"/>
              <a:t> (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me </a:t>
            </a:r>
            <a:r>
              <a:rPr lang="fr-FR" dirty="0" err="1"/>
              <a:t>with</a:t>
            </a:r>
            <a:r>
              <a:rPr lang="fr-FR" dirty="0"/>
              <a:t>)</a:t>
            </a:r>
          </a:p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strike="sngStrike" dirty="0" err="1"/>
              <a:t>studies</a:t>
            </a:r>
            <a:r>
              <a:rPr lang="fr-FR" dirty="0"/>
              <a:t> =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/to </a:t>
            </a:r>
            <a:r>
              <a:rPr lang="fr-FR" dirty="0" err="1"/>
              <a:t>graduate</a:t>
            </a:r>
            <a:r>
              <a:rPr lang="fr-FR" dirty="0"/>
              <a:t> (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/ I </a:t>
            </a:r>
            <a:r>
              <a:rPr lang="fr-FR" dirty="0" err="1"/>
              <a:t>graduated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10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FD1E3-D976-4876-B029-606D45BC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/>
          <a:lstStyle/>
          <a:p>
            <a:r>
              <a:rPr lang="fr-FR" strike="sngStrike" dirty="0"/>
              <a:t>Perspectives</a:t>
            </a:r>
            <a:r>
              <a:rPr lang="fr-FR" dirty="0"/>
              <a:t> = prospects</a:t>
            </a:r>
          </a:p>
          <a:p>
            <a:r>
              <a:rPr lang="fr-FR" dirty="0"/>
              <a:t>Enable (rendre capable) vs </a:t>
            </a:r>
            <a:r>
              <a:rPr lang="fr-FR" dirty="0" err="1"/>
              <a:t>allow</a:t>
            </a:r>
            <a:r>
              <a:rPr lang="fr-FR" dirty="0"/>
              <a:t> (avoir l’autorisation)</a:t>
            </a:r>
          </a:p>
          <a:p>
            <a:r>
              <a:rPr lang="fr-FR" strike="sngStrike" dirty="0"/>
              <a:t>Accompagner</a:t>
            </a:r>
            <a:r>
              <a:rPr lang="fr-FR" dirty="0"/>
              <a:t> = support</a:t>
            </a:r>
          </a:p>
          <a:p>
            <a:r>
              <a:rPr lang="fr-FR" strike="sngStrike" dirty="0"/>
              <a:t>Me, I</a:t>
            </a:r>
            <a:endParaRPr lang="fr-FR" dirty="0"/>
          </a:p>
          <a:p>
            <a:r>
              <a:rPr lang="fr-FR" strike="sngStrike" dirty="0"/>
              <a:t>Volonté</a:t>
            </a:r>
            <a:r>
              <a:rPr lang="fr-FR" dirty="0"/>
              <a:t> =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keen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/I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eager</a:t>
            </a:r>
            <a:r>
              <a:rPr lang="fr-FR" dirty="0"/>
              <a:t> to</a:t>
            </a:r>
          </a:p>
          <a:p>
            <a:r>
              <a:rPr lang="fr-FR" strike="sngStrike" dirty="0"/>
              <a:t>Volonté</a:t>
            </a:r>
            <a:r>
              <a:rPr lang="fr-FR" dirty="0"/>
              <a:t> = I </a:t>
            </a:r>
            <a:r>
              <a:rPr lang="fr-FR" dirty="0" err="1"/>
              <a:t>wish</a:t>
            </a:r>
            <a:r>
              <a:rPr lang="fr-FR" dirty="0"/>
              <a:t> to / I have a </a:t>
            </a:r>
            <a:r>
              <a:rPr lang="fr-FR" dirty="0" err="1"/>
              <a:t>desire</a:t>
            </a:r>
            <a:r>
              <a:rPr lang="fr-FR" dirty="0"/>
              <a:t> to </a:t>
            </a:r>
            <a:r>
              <a:rPr lang="fr-FR" strike="sngStrike" dirty="0"/>
              <a:t>(I </a:t>
            </a:r>
            <a:r>
              <a:rPr lang="fr-FR" strike="sngStrike" dirty="0" err="1"/>
              <a:t>am</a:t>
            </a:r>
            <a:r>
              <a:rPr lang="fr-FR" strike="sngStrike" dirty="0"/>
              <a:t> </a:t>
            </a:r>
            <a:r>
              <a:rPr lang="fr-FR" strike="sngStrike" dirty="0" err="1"/>
              <a:t>willing</a:t>
            </a:r>
            <a:r>
              <a:rPr lang="fr-FR" strike="sngStrike" dirty="0"/>
              <a:t> to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strong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90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D92B0-590D-4E33-8B31-3C67CC63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One last </a:t>
            </a:r>
            <a:r>
              <a:rPr lang="fr-FR" b="1" dirty="0" err="1"/>
              <a:t>thing</a:t>
            </a:r>
            <a:r>
              <a:rPr lang="fr-FR" b="1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9688F-DB69-4828-A3CE-817FD9EE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/>
              <a:t>your</a:t>
            </a:r>
            <a:r>
              <a:rPr lang="fr-FR" dirty="0"/>
              <a:t> CV </a:t>
            </a:r>
          </a:p>
          <a:p>
            <a:r>
              <a:rPr lang="fr-FR" dirty="0"/>
              <a:t>Is </a:t>
            </a:r>
            <a:r>
              <a:rPr lang="fr-FR" dirty="0" err="1"/>
              <a:t>adapted</a:t>
            </a:r>
            <a:r>
              <a:rPr lang="fr-FR" dirty="0"/>
              <a:t> to the job </a:t>
            </a:r>
            <a:r>
              <a:rPr lang="fr-FR" dirty="0" err="1"/>
              <a:t>offer</a:t>
            </a:r>
            <a:endParaRPr lang="fr-FR" dirty="0"/>
          </a:p>
          <a:p>
            <a:r>
              <a:rPr lang="fr-FR" dirty="0"/>
              <a:t>Is </a:t>
            </a:r>
            <a:r>
              <a:rPr lang="fr-FR" dirty="0" err="1"/>
              <a:t>clear</a:t>
            </a:r>
            <a:r>
              <a:rPr lang="fr-FR" dirty="0"/>
              <a:t> and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endParaRPr lang="fr-FR" dirty="0"/>
          </a:p>
          <a:p>
            <a:r>
              <a:rPr lang="fr-FR" dirty="0"/>
              <a:t>Has no </a:t>
            </a:r>
            <a:r>
              <a:rPr lang="fr-FR" dirty="0" err="1"/>
              <a:t>spelling</a:t>
            </a:r>
            <a:r>
              <a:rPr lang="fr-FR" dirty="0"/>
              <a:t>/</a:t>
            </a:r>
            <a:r>
              <a:rPr lang="fr-FR" dirty="0" err="1"/>
              <a:t>grammar</a:t>
            </a:r>
            <a:r>
              <a:rPr lang="fr-FR" dirty="0"/>
              <a:t> </a:t>
            </a:r>
            <a:r>
              <a:rPr lang="fr-FR" dirty="0" err="1"/>
              <a:t>mistakes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r>
              <a:rPr lang="fr-FR" dirty="0"/>
              <a:t>: </a:t>
            </a:r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an ATS (</a:t>
            </a:r>
            <a:r>
              <a:rPr lang="fr-FR" b="1" dirty="0" err="1"/>
              <a:t>Applicant</a:t>
            </a:r>
            <a:r>
              <a:rPr lang="fr-FR" b="1" dirty="0"/>
              <a:t> </a:t>
            </a:r>
            <a:r>
              <a:rPr lang="fr-FR" b="1" dirty="0" err="1"/>
              <a:t>Tracking</a:t>
            </a:r>
            <a:r>
              <a:rPr lang="fr-FR" b="1" dirty="0"/>
              <a:t> System)-</a:t>
            </a:r>
            <a:r>
              <a:rPr lang="fr-FR" b="1" dirty="0" err="1"/>
              <a:t>friendly</a:t>
            </a:r>
            <a:r>
              <a:rPr lang="fr-FR" b="1" dirty="0"/>
              <a:t> </a:t>
            </a:r>
            <a:r>
              <a:rPr lang="fr-FR" b="1" dirty="0" err="1"/>
              <a:t>resume</a:t>
            </a:r>
            <a:r>
              <a:rPr lang="fr-FR" b="1" dirty="0"/>
              <a:t> and how to </a:t>
            </a:r>
            <a:r>
              <a:rPr lang="fr-FR" b="1" dirty="0" err="1"/>
              <a:t>write</a:t>
            </a:r>
            <a:r>
              <a:rPr lang="fr-FR" b="1" dirty="0"/>
              <a:t> one?</a:t>
            </a:r>
          </a:p>
          <a:p>
            <a:pPr marL="0" indent="0">
              <a:buNone/>
            </a:pPr>
            <a:r>
              <a:rPr lang="en-US" dirty="0"/>
              <a:t>What many job seekers don't realize is that </a:t>
            </a:r>
            <a:r>
              <a:rPr lang="en-US" dirty="0">
                <a:hlinkClick r:id="rId2"/>
              </a:rPr>
              <a:t>75 percent of job applications are rejected </a:t>
            </a:r>
            <a:r>
              <a:rPr lang="en-US" i="1" dirty="0">
                <a:hlinkClick r:id="rId2"/>
              </a:rPr>
              <a:t>before</a:t>
            </a:r>
            <a:r>
              <a:rPr lang="en-US" dirty="0">
                <a:hlinkClick r:id="rId2"/>
              </a:rPr>
              <a:t> they are seen by human eyes</a:t>
            </a:r>
            <a:r>
              <a:rPr lang="en-US" dirty="0"/>
              <a:t>. Before your resume reaches the hands of a live person, it often must pass muster with what is known as an applicant tracking system.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https://www.topresume.com/career-advice/what-is-an-ats-resume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49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260C0-C425-4DF2-9900-F4C3E831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LinkedIn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E52A9-E751-4627-BBAD-C6992E74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important for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LinkedIn </a:t>
            </a:r>
            <a:r>
              <a:rPr lang="fr-FR" dirty="0" err="1"/>
              <a:t>account</a:t>
            </a:r>
            <a:r>
              <a:rPr lang="fr-FR" dirty="0"/>
              <a:t>. You </a:t>
            </a:r>
            <a:r>
              <a:rPr lang="fr-FR" dirty="0" err="1"/>
              <a:t>will</a:t>
            </a:r>
            <a:r>
              <a:rPr lang="fr-FR" dirty="0"/>
              <a:t> gain more traction if </a:t>
            </a:r>
            <a:r>
              <a:rPr lang="fr-FR" dirty="0" err="1"/>
              <a:t>you</a:t>
            </a:r>
            <a:r>
              <a:rPr lang="fr-FR" dirty="0"/>
              <a:t> are part of a network. By </a:t>
            </a:r>
            <a:r>
              <a:rPr lang="fr-FR" dirty="0" err="1"/>
              <a:t>being</a:t>
            </a:r>
            <a:r>
              <a:rPr lang="fr-FR" dirty="0"/>
              <a:t> an </a:t>
            </a:r>
            <a:r>
              <a:rPr lang="fr-FR" dirty="0" err="1"/>
              <a:t>insider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multiply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professional</a:t>
            </a:r>
            <a:r>
              <a:rPr lang="fr-FR" dirty="0"/>
              <a:t> </a:t>
            </a:r>
            <a:r>
              <a:rPr lang="fr-FR" dirty="0" err="1"/>
              <a:t>opportunities</a:t>
            </a:r>
            <a:r>
              <a:rPr lang="fr-FR" dirty="0"/>
              <a:t>. An outsider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the jobs </a:t>
            </a:r>
            <a:r>
              <a:rPr lang="fr-FR" dirty="0" err="1"/>
              <a:t>which</a:t>
            </a:r>
            <a:r>
              <a:rPr lang="fr-FR" dirty="0"/>
              <a:t> have not been </a:t>
            </a:r>
            <a:r>
              <a:rPr lang="fr-FR" dirty="0" err="1"/>
              <a:t>filed</a:t>
            </a:r>
            <a:r>
              <a:rPr lang="fr-FR" dirty="0"/>
              <a:t> in by an </a:t>
            </a:r>
            <a:r>
              <a:rPr lang="fr-FR" dirty="0" err="1"/>
              <a:t>insider</a:t>
            </a:r>
            <a:r>
              <a:rPr lang="fr-FR" dirty="0"/>
              <a:t> :  </a:t>
            </a:r>
            <a:r>
              <a:rPr lang="fr-FR" u="sng" dirty="0">
                <a:hlinkClick r:id="rId2"/>
              </a:rPr>
              <a:t>https://tinyurl.com/86w3zncn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17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0141C-1580-42BA-954C-DD5A0E4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65125"/>
            <a:ext cx="1154957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Adjectives to </a:t>
            </a:r>
            <a:r>
              <a:rPr lang="fr-FR" b="1" dirty="0" err="1"/>
              <a:t>describe</a:t>
            </a:r>
            <a:r>
              <a:rPr lang="fr-FR" b="1" dirty="0"/>
              <a:t> people or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professional</a:t>
            </a:r>
            <a:r>
              <a:rPr lang="fr-FR" b="1" dirty="0"/>
              <a:t> </a:t>
            </a:r>
            <a:r>
              <a:rPr lang="fr-FR" b="1" dirty="0" err="1"/>
              <a:t>environment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C2C5D-824B-4244-B0AB-35C6DD79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575"/>
            <a:ext cx="10515600" cy="3771388"/>
          </a:xfrm>
        </p:spPr>
        <p:txBody>
          <a:bodyPr/>
          <a:lstStyle/>
          <a:p>
            <a:r>
              <a:rPr lang="fr-FR" dirty="0" err="1"/>
              <a:t>Thought-provoking</a:t>
            </a:r>
            <a:r>
              <a:rPr lang="fr-FR" dirty="0"/>
              <a:t>, </a:t>
            </a:r>
            <a:r>
              <a:rPr lang="fr-FR" dirty="0" err="1"/>
              <a:t>intellectually-stimulating</a:t>
            </a:r>
            <a:r>
              <a:rPr lang="fr-FR" dirty="0"/>
              <a:t>, </a:t>
            </a:r>
            <a:r>
              <a:rPr lang="fr-FR" dirty="0" err="1"/>
              <a:t>rewarding</a:t>
            </a:r>
            <a:r>
              <a:rPr lang="fr-FR" dirty="0"/>
              <a:t>, </a:t>
            </a:r>
            <a:r>
              <a:rPr lang="fr-FR" dirty="0" err="1"/>
              <a:t>professionally-oriented</a:t>
            </a:r>
            <a:r>
              <a:rPr lang="fr-FR" dirty="0"/>
              <a:t>, </a:t>
            </a:r>
            <a:r>
              <a:rPr lang="fr-FR" dirty="0" err="1"/>
              <a:t>varied</a:t>
            </a:r>
            <a:r>
              <a:rPr lang="fr-FR" dirty="0"/>
              <a:t>, </a:t>
            </a:r>
            <a:r>
              <a:rPr lang="fr-FR" dirty="0" err="1"/>
              <a:t>challenging</a:t>
            </a:r>
            <a:r>
              <a:rPr lang="fr-FR" dirty="0"/>
              <a:t>, </a:t>
            </a:r>
            <a:r>
              <a:rPr lang="fr-FR" dirty="0" err="1"/>
              <a:t>bilingual</a:t>
            </a:r>
            <a:r>
              <a:rPr lang="fr-FR" dirty="0"/>
              <a:t>, </a:t>
            </a:r>
            <a:r>
              <a:rPr lang="fr-FR" dirty="0" err="1"/>
              <a:t>multilingual</a:t>
            </a:r>
            <a:r>
              <a:rPr lang="fr-FR" dirty="0"/>
              <a:t>, </a:t>
            </a:r>
            <a:r>
              <a:rPr lang="fr-FR" dirty="0" err="1"/>
              <a:t>interesting</a:t>
            </a:r>
            <a:r>
              <a:rPr lang="fr-FR" dirty="0"/>
              <a:t>, </a:t>
            </a:r>
            <a:r>
              <a:rPr lang="fr-FR" dirty="0" err="1"/>
              <a:t>motivating</a:t>
            </a:r>
            <a:r>
              <a:rPr lang="fr-FR" dirty="0"/>
              <a:t>, </a:t>
            </a:r>
            <a:r>
              <a:rPr lang="fr-FR" dirty="0" err="1"/>
              <a:t>enjoyable</a:t>
            </a:r>
            <a:r>
              <a:rPr lang="fr-FR" dirty="0"/>
              <a:t>, innovative…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93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37A7DE-01D5-40AE-BB4A-3B383C40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9" r="-8" b="-9"/>
          <a:stretch>
            <a:fillRect/>
          </a:stretch>
        </p:blipFill>
        <p:spPr bwMode="auto">
          <a:xfrm>
            <a:off x="1622093" y="0"/>
            <a:ext cx="8009864" cy="7077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15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4F48A-772B-43E3-A4DA-7E4B2EA5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Going</a:t>
            </a:r>
            <a:r>
              <a:rPr lang="fr-FR" b="1" dirty="0"/>
              <a:t> international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EF012-2AB2-47C7-99FA-3EACD996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a </a:t>
            </a:r>
            <a:r>
              <a:rPr lang="fr-FR" dirty="0" err="1"/>
              <a:t>rule</a:t>
            </a:r>
            <a:r>
              <a:rPr lang="fr-FR" dirty="0"/>
              <a:t> of </a:t>
            </a:r>
            <a:r>
              <a:rPr lang="fr-FR" dirty="0" err="1"/>
              <a:t>thumb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wise</a:t>
            </a:r>
            <a:r>
              <a:rPr lang="fr-FR" dirty="0"/>
              <a:t> </a:t>
            </a:r>
            <a:r>
              <a:rPr lang="fr-FR" b="1" dirty="0"/>
              <a:t>to check </a:t>
            </a:r>
            <a:r>
              <a:rPr lang="fr-FR" b="1" dirty="0" err="1"/>
              <a:t>what</a:t>
            </a:r>
            <a:r>
              <a:rPr lang="fr-FR" b="1" dirty="0"/>
              <a:t> format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expected</a:t>
            </a:r>
            <a:r>
              <a:rPr lang="fr-FR" b="1" dirty="0"/>
              <a:t> </a:t>
            </a:r>
            <a:r>
              <a:rPr lang="fr-FR" dirty="0"/>
              <a:t>in the country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applying</a:t>
            </a:r>
            <a:r>
              <a:rPr lang="fr-FR" dirty="0"/>
              <a:t> for a position and </a:t>
            </a:r>
            <a:r>
              <a:rPr lang="fr-FR" dirty="0" err="1"/>
              <a:t>tweak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CV </a:t>
            </a:r>
            <a:r>
              <a:rPr lang="fr-FR" dirty="0" err="1"/>
              <a:t>accordingly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a CV in the UK or a </a:t>
            </a:r>
            <a:r>
              <a:rPr lang="fr-FR" dirty="0" err="1"/>
              <a:t>resume</a:t>
            </a:r>
            <a:r>
              <a:rPr lang="fr-FR" dirty="0"/>
              <a:t> in the US are </a:t>
            </a:r>
            <a:r>
              <a:rPr lang="fr-FR" dirty="0" err="1"/>
              <a:t>generally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dry: in black and white 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 </a:t>
            </a:r>
            <a:r>
              <a:rPr lang="fr-FR" dirty="0" err="1"/>
              <a:t>limited</a:t>
            </a:r>
            <a:r>
              <a:rPr lang="fr-FR" dirty="0"/>
              <a:t> </a:t>
            </a:r>
            <a:r>
              <a:rPr lang="fr-FR" dirty="0" err="1"/>
              <a:t>touch</a:t>
            </a:r>
            <a:r>
              <a:rPr lang="fr-FR" dirty="0"/>
              <a:t> of </a:t>
            </a:r>
            <a:r>
              <a:rPr lang="fr-FR" dirty="0" err="1"/>
              <a:t>colour</a:t>
            </a:r>
            <a:r>
              <a:rPr lang="fr-FR" dirty="0"/>
              <a:t>, </a:t>
            </a:r>
            <a:r>
              <a:rPr lang="fr-FR" dirty="0" err="1"/>
              <a:t>limited</a:t>
            </a:r>
            <a:r>
              <a:rPr lang="fr-FR" dirty="0"/>
              <a:t> liberty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layout</a:t>
            </a:r>
            <a:r>
              <a:rPr lang="fr-FR" dirty="0"/>
              <a:t> etc.</a:t>
            </a:r>
          </a:p>
          <a:p>
            <a:endParaRPr lang="fr-FR" dirty="0"/>
          </a:p>
          <a:p>
            <a:r>
              <a:rPr lang="fr-FR" dirty="0" err="1"/>
              <a:t>Please</a:t>
            </a:r>
            <a:r>
              <a:rPr lang="fr-FR" dirty="0"/>
              <a:t> use a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u="sng" dirty="0">
                <a:hlinkClick r:id="rId2"/>
              </a:rPr>
              <a:t>https://www.visualcv.com/international/</a:t>
            </a:r>
            <a:r>
              <a:rPr lang="fr-FR" dirty="0"/>
              <a:t> to check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00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35872-E8B1-4C81-8BF5-E470A734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232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/>
              <a:t>Personal</a:t>
            </a:r>
            <a:r>
              <a:rPr lang="fr-FR" b="1" dirty="0"/>
              <a:t> information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FA9B1-DD2B-40E2-B471-AC0BAF2B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5310553"/>
          </a:xfrm>
        </p:spPr>
        <p:txBody>
          <a:bodyPr>
            <a:normAutofit/>
          </a:bodyPr>
          <a:lstStyle/>
          <a:p>
            <a:pPr lvl="1"/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general</a:t>
            </a:r>
            <a:r>
              <a:rPr lang="fr-FR" sz="2800" dirty="0"/>
              <a:t> location ex : Grenoble area, France (</a:t>
            </a:r>
            <a:r>
              <a:rPr lang="fr-FR" sz="2800" dirty="0" err="1"/>
              <a:t>rather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postal </a:t>
            </a:r>
            <a:r>
              <a:rPr lang="fr-FR" sz="2800" dirty="0" err="1"/>
              <a:t>address</a:t>
            </a:r>
            <a:r>
              <a:rPr lang="fr-FR" sz="2800" dirty="0"/>
              <a:t>)</a:t>
            </a:r>
            <a:endParaRPr lang="fr-FR" sz="4000" dirty="0"/>
          </a:p>
          <a:p>
            <a:pPr lvl="1"/>
            <a:r>
              <a:rPr lang="fr-FR" sz="2800" dirty="0"/>
              <a:t>Phone </a:t>
            </a:r>
            <a:r>
              <a:rPr lang="fr-FR" sz="2800" dirty="0" err="1"/>
              <a:t>number</a:t>
            </a:r>
            <a:r>
              <a:rPr lang="fr-FR" sz="2800" dirty="0"/>
              <a:t> &amp; email </a:t>
            </a:r>
            <a:r>
              <a:rPr lang="fr-FR" sz="2800" dirty="0" err="1"/>
              <a:t>address</a:t>
            </a:r>
            <a:r>
              <a:rPr lang="fr-FR" sz="2800" dirty="0"/>
              <a:t> (not the </a:t>
            </a:r>
            <a:r>
              <a:rPr lang="fr-FR" sz="2800" u="sng" dirty="0">
                <a:hlinkClick r:id="rId2"/>
              </a:rPr>
              <a:t>bogossdu38@football.org</a:t>
            </a:r>
            <a:r>
              <a:rPr lang="fr-FR" sz="2800" dirty="0"/>
              <a:t> one: </a:t>
            </a:r>
            <a:r>
              <a:rPr lang="fr-FR" sz="2800" dirty="0" err="1"/>
              <a:t>keep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professional</a:t>
            </a:r>
            <a:r>
              <a:rPr lang="fr-FR" sz="2800" dirty="0"/>
              <a:t>!)</a:t>
            </a:r>
            <a:endParaRPr lang="fr-FR" sz="4000" dirty="0"/>
          </a:p>
          <a:p>
            <a:pPr lvl="1"/>
            <a:r>
              <a:rPr lang="fr-FR" sz="2800" dirty="0"/>
              <a:t>A </a:t>
            </a:r>
            <a:r>
              <a:rPr lang="fr-FR" sz="2800" dirty="0" err="1"/>
              <a:t>link</a:t>
            </a:r>
            <a:r>
              <a:rPr lang="fr-FR" sz="2800" dirty="0"/>
              <a:t> to </a:t>
            </a:r>
            <a:r>
              <a:rPr lang="fr-FR" sz="2800" dirty="0" err="1"/>
              <a:t>your</a:t>
            </a:r>
            <a:r>
              <a:rPr lang="fr-FR" sz="2800" dirty="0"/>
              <a:t> LinkedIn profile</a:t>
            </a:r>
            <a:endParaRPr lang="fr-FR" sz="4000" dirty="0"/>
          </a:p>
          <a:p>
            <a:pPr lvl="1"/>
            <a:r>
              <a:rPr lang="fr-FR" sz="2800" dirty="0"/>
              <a:t>In the EU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may</a:t>
            </a:r>
            <a:r>
              <a:rPr lang="fr-FR" sz="2800" dirty="0"/>
              <a:t> </a:t>
            </a:r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age</a:t>
            </a:r>
            <a:r>
              <a:rPr lang="fr-FR" sz="2800" dirty="0"/>
              <a:t>, </a:t>
            </a:r>
            <a:r>
              <a:rPr lang="fr-FR" sz="2800" dirty="0" err="1"/>
              <a:t>birth</a:t>
            </a:r>
            <a:r>
              <a:rPr lang="fr-FR" sz="2800" dirty="0"/>
              <a:t> date or marital </a:t>
            </a:r>
            <a:r>
              <a:rPr lang="fr-FR" sz="2800" dirty="0" err="1"/>
              <a:t>status</a:t>
            </a:r>
            <a:r>
              <a:rPr lang="fr-FR" sz="2800" dirty="0"/>
              <a:t>, </a:t>
            </a:r>
            <a:r>
              <a:rPr lang="fr-FR" sz="2800" dirty="0" err="1"/>
              <a:t>although</a:t>
            </a:r>
            <a:r>
              <a:rPr lang="fr-FR" sz="2800" dirty="0"/>
              <a:t> in </a:t>
            </a:r>
            <a:r>
              <a:rPr lang="fr-FR" sz="2800" dirty="0" err="1"/>
              <a:t>other</a:t>
            </a:r>
            <a:r>
              <a:rPr lang="fr-FR" sz="2800" dirty="0"/>
              <a:t> countries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may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considered</a:t>
            </a:r>
            <a:r>
              <a:rPr lang="fr-FR" sz="2800" dirty="0"/>
              <a:t> as </a:t>
            </a:r>
            <a:r>
              <a:rPr lang="fr-FR" sz="2800" dirty="0" err="1"/>
              <a:t>potentially</a:t>
            </a:r>
            <a:r>
              <a:rPr lang="fr-FR" sz="2800" dirty="0"/>
              <a:t> </a:t>
            </a:r>
            <a:r>
              <a:rPr lang="fr-FR" sz="2800" b="1" dirty="0" err="1"/>
              <a:t>inappropriate</a:t>
            </a:r>
            <a:r>
              <a:rPr lang="fr-FR" sz="2800" dirty="0"/>
              <a:t> as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gives</a:t>
            </a:r>
            <a:r>
              <a:rPr lang="fr-FR" sz="2800" dirty="0"/>
              <a:t> </a:t>
            </a:r>
            <a:r>
              <a:rPr lang="fr-FR" sz="2800" dirty="0" err="1"/>
              <a:t>employers</a:t>
            </a:r>
            <a:r>
              <a:rPr lang="fr-FR" sz="2800" dirty="0"/>
              <a:t> an </a:t>
            </a:r>
            <a:r>
              <a:rPr lang="fr-FR" sz="2800" dirty="0" err="1"/>
              <a:t>opportunity</a:t>
            </a:r>
            <a:r>
              <a:rPr lang="fr-FR" sz="2800" dirty="0"/>
              <a:t> to </a:t>
            </a:r>
            <a:r>
              <a:rPr lang="fr-FR" sz="2800" dirty="0" err="1"/>
              <a:t>discriminate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candidates on non-</a:t>
            </a:r>
            <a:r>
              <a:rPr lang="fr-FR" sz="2800" dirty="0" err="1"/>
              <a:t>professional</a:t>
            </a:r>
            <a:r>
              <a:rPr lang="fr-FR" sz="2800" dirty="0"/>
              <a:t> grounds</a:t>
            </a:r>
            <a:endParaRPr lang="fr-FR" sz="4000" dirty="0"/>
          </a:p>
          <a:p>
            <a:pPr lvl="1"/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nationality</a:t>
            </a:r>
            <a:r>
              <a:rPr lang="fr-FR" sz="2800" dirty="0"/>
              <a:t> </a:t>
            </a:r>
            <a:r>
              <a:rPr lang="fr-FR" sz="2800" dirty="0" err="1"/>
              <a:t>may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given</a:t>
            </a:r>
            <a:r>
              <a:rPr lang="fr-FR" sz="2800" dirty="0"/>
              <a:t> </a:t>
            </a:r>
            <a:r>
              <a:rPr lang="fr-FR" sz="2800" dirty="0" err="1"/>
              <a:t>too</a:t>
            </a:r>
            <a:r>
              <a:rPr lang="fr-FR" sz="2800" dirty="0"/>
              <a:t> if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important for the employer for </a:t>
            </a:r>
            <a:r>
              <a:rPr lang="fr-FR" sz="2800" dirty="0" err="1"/>
              <a:t>work</a:t>
            </a:r>
            <a:r>
              <a:rPr lang="fr-FR" sz="2800" dirty="0"/>
              <a:t> visas or </a:t>
            </a:r>
            <a:r>
              <a:rPr lang="fr-FR" sz="2800" dirty="0" err="1"/>
              <a:t>other</a:t>
            </a:r>
            <a:r>
              <a:rPr lang="fr-FR" sz="2800" dirty="0"/>
              <a:t> administrative issues.</a:t>
            </a:r>
            <a:endParaRPr lang="fr-FR" sz="4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68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451B1-325F-4EF4-A158-6E69F36F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8C520-C0B3-4CDC-9EC2-3B1A7CC8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b="1" dirty="0" err="1"/>
              <a:t>It's</a:t>
            </a:r>
            <a:r>
              <a:rPr lang="fr-FR" b="1" dirty="0"/>
              <a:t> a </a:t>
            </a:r>
            <a:r>
              <a:rPr lang="fr-FR" b="1" i="1" dirty="0" err="1"/>
              <a:t>don't</a:t>
            </a:r>
            <a:r>
              <a:rPr lang="fr-FR" b="1" i="1" dirty="0"/>
              <a:t>!</a:t>
            </a:r>
            <a:r>
              <a:rPr lang="fr-FR" b="1" dirty="0"/>
              <a:t> </a:t>
            </a:r>
            <a:r>
              <a:rPr lang="fr-FR" dirty="0"/>
              <a:t>in </a:t>
            </a:r>
            <a:r>
              <a:rPr lang="fr-FR" dirty="0" err="1"/>
              <a:t>most</a:t>
            </a:r>
            <a:r>
              <a:rPr lang="fr-FR" dirty="0"/>
              <a:t> English-</a:t>
            </a:r>
            <a:r>
              <a:rPr lang="fr-FR" dirty="0" err="1"/>
              <a:t>speaking</a:t>
            </a:r>
            <a:r>
              <a:rPr lang="fr-FR" dirty="0"/>
              <a:t> countries,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a model or an </a:t>
            </a:r>
            <a:r>
              <a:rPr lang="fr-FR" dirty="0" err="1"/>
              <a:t>actor</a:t>
            </a:r>
            <a:r>
              <a:rPr lang="fr-FR" dirty="0"/>
              <a:t>/</a:t>
            </a:r>
            <a:r>
              <a:rPr lang="fr-FR" dirty="0" err="1"/>
              <a:t>actress</a:t>
            </a:r>
            <a:r>
              <a:rPr lang="fr-FR" dirty="0"/>
              <a:t>. A photo can </a:t>
            </a:r>
            <a:r>
              <a:rPr lang="fr-FR" dirty="0" err="1"/>
              <a:t>be</a:t>
            </a:r>
            <a:r>
              <a:rPr lang="fr-FR" dirty="0"/>
              <a:t> cause for discrimination.</a:t>
            </a:r>
          </a:p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applying</a:t>
            </a:r>
            <a:r>
              <a:rPr lang="fr-FR" dirty="0"/>
              <a:t> in the EU, </a:t>
            </a:r>
            <a:r>
              <a:rPr lang="fr-FR" dirty="0" err="1"/>
              <a:t>Southeast</a:t>
            </a:r>
            <a:r>
              <a:rPr lang="fr-FR" dirty="0"/>
              <a:t> Asia, Latin America or the Middle East, a photo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generally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, </a:t>
            </a:r>
            <a:r>
              <a:rPr lang="fr-FR" dirty="0" err="1"/>
              <a:t>however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11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06557-D130-4A40-BEA3-3968840F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Education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2A5E3-85C5-4DBA-80D1-E58A7B96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34" y="1476473"/>
            <a:ext cx="10958732" cy="5381527"/>
          </a:xfrm>
        </p:spPr>
        <p:txBody>
          <a:bodyPr>
            <a:normAutofit/>
          </a:bodyPr>
          <a:lstStyle/>
          <a:p>
            <a:pPr lvl="0"/>
            <a:r>
              <a:rPr lang="fr-FR" sz="3300" dirty="0"/>
              <a:t>List </a:t>
            </a:r>
            <a:r>
              <a:rPr lang="fr-FR" sz="3300" dirty="0" err="1"/>
              <a:t>your</a:t>
            </a:r>
            <a:r>
              <a:rPr lang="fr-FR" sz="3300" dirty="0"/>
              <a:t> </a:t>
            </a:r>
            <a:r>
              <a:rPr lang="fr-FR" sz="3300" dirty="0" err="1"/>
              <a:t>diplomas</a:t>
            </a:r>
            <a:r>
              <a:rPr lang="fr-FR" sz="3300" dirty="0"/>
              <a:t> in </a:t>
            </a:r>
            <a:r>
              <a:rPr lang="fr-FR" sz="3300" dirty="0" err="1"/>
              <a:t>chronological</a:t>
            </a:r>
            <a:r>
              <a:rPr lang="fr-FR" sz="3300" dirty="0"/>
              <a:t> </a:t>
            </a:r>
            <a:r>
              <a:rPr lang="fr-FR" sz="3300" dirty="0" err="1"/>
              <a:t>order</a:t>
            </a:r>
            <a:r>
              <a:rPr lang="fr-FR" sz="3300" dirty="0"/>
              <a:t>, </a:t>
            </a:r>
            <a:r>
              <a:rPr lang="fr-FR" sz="3300" dirty="0" err="1"/>
              <a:t>starting</a:t>
            </a:r>
            <a:r>
              <a:rPr lang="fr-FR" sz="3300" dirty="0"/>
              <a:t> by the </a:t>
            </a:r>
            <a:r>
              <a:rPr lang="fr-FR" sz="3300" dirty="0" err="1"/>
              <a:t>most</a:t>
            </a:r>
            <a:r>
              <a:rPr lang="fr-FR" sz="3300" dirty="0"/>
              <a:t> </a:t>
            </a:r>
            <a:r>
              <a:rPr lang="fr-FR" sz="3300" dirty="0" err="1"/>
              <a:t>recent</a:t>
            </a:r>
            <a:r>
              <a:rPr lang="fr-FR" sz="3300" dirty="0"/>
              <a:t>.</a:t>
            </a:r>
          </a:p>
          <a:p>
            <a:endParaRPr lang="fr-FR" dirty="0"/>
          </a:p>
          <a:p>
            <a:r>
              <a:rPr lang="fr-FR" dirty="0" err="1"/>
              <a:t>Ensimag</a:t>
            </a:r>
            <a:r>
              <a:rPr lang="fr-FR" dirty="0"/>
              <a:t>: </a:t>
            </a:r>
            <a:r>
              <a:rPr lang="en-US" dirty="0"/>
              <a:t>Top French educational institution in Informatics, Applied Mathematics and Telecommunications</a:t>
            </a:r>
            <a:endParaRPr lang="fr-FR" dirty="0"/>
          </a:p>
          <a:p>
            <a:r>
              <a:rPr lang="fr-FR" dirty="0"/>
              <a:t>Grenoble INP Institute of Engineering and Management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8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BEEF-6B8E-4542-8D18-5E8594E8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>
            <a:normAutofit/>
          </a:bodyPr>
          <a:lstStyle/>
          <a:p>
            <a:r>
              <a:rPr lang="en-US" b="1" dirty="0"/>
              <a:t>CPGE: </a:t>
            </a:r>
            <a:r>
              <a:rPr lang="en-US" dirty="0"/>
              <a:t>Pre-engineering: preparation in math/</a:t>
            </a:r>
            <a:r>
              <a:rPr lang="en-US" dirty="0" err="1"/>
              <a:t>maths</a:t>
            </a:r>
            <a:r>
              <a:rPr lang="en-US" dirty="0"/>
              <a:t> and physics for the competitive entrance exams to French “Grandes </a:t>
            </a:r>
            <a:r>
              <a:rPr lang="en-US" dirty="0" err="1"/>
              <a:t>Ecoles</a:t>
            </a:r>
            <a:r>
              <a:rPr lang="en-US" dirty="0"/>
              <a:t>”</a:t>
            </a:r>
          </a:p>
          <a:p>
            <a:r>
              <a:rPr lang="en-US" b="1" dirty="0"/>
              <a:t>DUT: </a:t>
            </a:r>
            <a:r>
              <a:rPr lang="en-US" dirty="0"/>
              <a:t>2-year technical degree</a:t>
            </a:r>
          </a:p>
          <a:p>
            <a:r>
              <a:rPr lang="en-US" b="1" dirty="0"/>
              <a:t>Bachelor’s degree: </a:t>
            </a:r>
            <a:r>
              <a:rPr lang="en-US" dirty="0" err="1"/>
              <a:t>Licence</a:t>
            </a:r>
            <a:r>
              <a:rPr lang="en-US" dirty="0"/>
              <a:t> (BA: Bachelor of Arts / BS: Bachelor of Science)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Baccalauréat</a:t>
            </a:r>
            <a:r>
              <a:rPr lang="en-US" dirty="0"/>
              <a:t>/French Baccalaureate (French high/secondary school diploma) passed with honors/distinction </a:t>
            </a:r>
          </a:p>
          <a:p>
            <a:pPr marL="0" indent="0">
              <a:buNone/>
            </a:pPr>
            <a:r>
              <a:rPr lang="en-US" dirty="0"/>
              <a:t>	Majors in: Math, Science and French (US)</a:t>
            </a:r>
            <a:br>
              <a:rPr lang="en-US" dirty="0"/>
            </a:br>
            <a:r>
              <a:rPr lang="en-US" dirty="0"/>
              <a:t>	Main Subjects: </a:t>
            </a:r>
            <a:r>
              <a:rPr lang="en-US" dirty="0" err="1"/>
              <a:t>Maths</a:t>
            </a:r>
            <a:r>
              <a:rPr lang="en-US" dirty="0"/>
              <a:t>, Science, French (UK)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11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694AA-B8E4-4180-8161-3F9A8DAE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Final grades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AB533-84FE-48F8-B4E3-2A604FB6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303520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For an application in the UK,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 to translate </a:t>
            </a:r>
            <a:r>
              <a:rPr lang="fr-FR" dirty="0" err="1"/>
              <a:t>your</a:t>
            </a:r>
            <a:r>
              <a:rPr lang="fr-FR" dirty="0"/>
              <a:t> grades </a:t>
            </a:r>
            <a:r>
              <a:rPr lang="fr-FR" dirty="0" err="1"/>
              <a:t>into</a:t>
            </a:r>
            <a:r>
              <a:rPr lang="fr-FR" dirty="0"/>
              <a:t> the British </a:t>
            </a:r>
            <a:r>
              <a:rPr lang="fr-FR" dirty="0" err="1"/>
              <a:t>grading</a:t>
            </a:r>
            <a:r>
              <a:rPr lang="fr-FR" dirty="0"/>
              <a:t> system. </a:t>
            </a:r>
            <a:r>
              <a:rPr lang="fr-FR" u="sng" dirty="0">
                <a:hlinkClick r:id="rId2"/>
              </a:rPr>
              <a:t>You can </a:t>
            </a:r>
            <a:r>
              <a:rPr lang="fr-FR" u="sng" dirty="0" err="1">
                <a:hlinkClick r:id="rId2"/>
              </a:rPr>
              <a:t>find</a:t>
            </a:r>
            <a:r>
              <a:rPr lang="fr-FR" u="sng" dirty="0">
                <a:hlinkClick r:id="rId2"/>
              </a:rPr>
              <a:t> online tables to help </a:t>
            </a:r>
            <a:r>
              <a:rPr lang="fr-FR" u="sng" dirty="0" err="1">
                <a:hlinkClick r:id="rId2"/>
              </a:rPr>
              <a:t>you</a:t>
            </a:r>
            <a:r>
              <a:rPr lang="fr-FR" u="sng" dirty="0">
                <a:hlinkClick r:id="rId2"/>
              </a:rPr>
              <a:t> </a:t>
            </a:r>
            <a:r>
              <a:rPr lang="fr-FR" u="sng" dirty="0" err="1">
                <a:hlinkClick r:id="rId2"/>
              </a:rPr>
              <a:t>with</a:t>
            </a:r>
            <a:r>
              <a:rPr lang="fr-FR" u="sng" dirty="0">
                <a:hlinkClick r:id="rId2"/>
              </a:rPr>
              <a:t> the translation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 the </a:t>
            </a:r>
            <a:r>
              <a:rPr lang="fr-FR" dirty="0" err="1"/>
              <a:t>same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applying</a:t>
            </a:r>
            <a:r>
              <a:rPr lang="fr-FR" dirty="0"/>
              <a:t> in the US (GPA = Grade Point </a:t>
            </a:r>
            <a:r>
              <a:rPr lang="fr-FR" dirty="0" err="1"/>
              <a:t>Average</a:t>
            </a:r>
            <a:r>
              <a:rPr lang="fr-FR" dirty="0"/>
              <a:t>) : </a:t>
            </a:r>
            <a:r>
              <a:rPr lang="fr-FR" u="sng" dirty="0">
                <a:hlinkClick r:id="rId3"/>
              </a:rPr>
              <a:t>https://www.scholaro.com/gpa-calculator/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As for distinctions, use the </a:t>
            </a:r>
            <a:r>
              <a:rPr lang="fr-FR" dirty="0" err="1"/>
              <a:t>following</a:t>
            </a:r>
            <a:r>
              <a:rPr lang="fr-FR" dirty="0"/>
              <a:t> :</a:t>
            </a:r>
          </a:p>
          <a:p>
            <a:r>
              <a:rPr lang="fr-FR" b="1" i="1" dirty="0"/>
              <a:t>Mention très bien</a:t>
            </a:r>
            <a:r>
              <a:rPr lang="fr-FR" i="1" dirty="0"/>
              <a:t> : (</a:t>
            </a:r>
            <a:r>
              <a:rPr lang="fr-FR" i="1" dirty="0" err="1"/>
              <a:t>awarded</a:t>
            </a:r>
            <a:r>
              <a:rPr lang="fr-FR" i="1" dirty="0"/>
              <a:t>)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highest</a:t>
            </a:r>
            <a:r>
              <a:rPr lang="fr-FR" i="1" dirty="0"/>
              <a:t> </a:t>
            </a:r>
            <a:r>
              <a:rPr lang="fr-FR" i="1" dirty="0" err="1"/>
              <a:t>honour</a:t>
            </a:r>
            <a:r>
              <a:rPr lang="fr-FR" i="1" dirty="0"/>
              <a:t>(s) / </a:t>
            </a:r>
            <a:r>
              <a:rPr lang="fr-FR" i="1" dirty="0" err="1"/>
              <a:t>summa</a:t>
            </a:r>
            <a:r>
              <a:rPr lang="fr-FR" i="1" dirty="0"/>
              <a:t> cum </a:t>
            </a:r>
            <a:r>
              <a:rPr lang="fr-FR" i="1" dirty="0" err="1"/>
              <a:t>laude</a:t>
            </a:r>
            <a:endParaRPr lang="fr-FR" dirty="0"/>
          </a:p>
          <a:p>
            <a:r>
              <a:rPr lang="fr-FR" b="1" i="1" dirty="0"/>
              <a:t>Mention bien</a:t>
            </a:r>
            <a:r>
              <a:rPr lang="fr-FR" i="1" dirty="0"/>
              <a:t> : (</a:t>
            </a:r>
            <a:r>
              <a:rPr lang="fr-FR" i="1" dirty="0" err="1"/>
              <a:t>awarded</a:t>
            </a:r>
            <a:r>
              <a:rPr lang="fr-FR" i="1" dirty="0"/>
              <a:t> ) </a:t>
            </a:r>
            <a:r>
              <a:rPr lang="fr-FR" i="1" dirty="0" err="1"/>
              <a:t>with</a:t>
            </a:r>
            <a:r>
              <a:rPr lang="fr-FR" i="1" dirty="0"/>
              <a:t> high </a:t>
            </a:r>
            <a:r>
              <a:rPr lang="fr-FR" i="1" dirty="0" err="1"/>
              <a:t>honours</a:t>
            </a:r>
            <a:r>
              <a:rPr lang="fr-FR" i="1" dirty="0"/>
              <a:t> / magna cum </a:t>
            </a:r>
            <a:r>
              <a:rPr lang="fr-FR" i="1" dirty="0" err="1"/>
              <a:t>laude</a:t>
            </a:r>
            <a:r>
              <a:rPr lang="fr-FR" i="1" dirty="0"/>
              <a:t> / </a:t>
            </a:r>
            <a:r>
              <a:rPr lang="fr-FR" i="1" dirty="0" err="1"/>
              <a:t>with</a:t>
            </a:r>
            <a:r>
              <a:rPr lang="fr-FR" i="1" dirty="0"/>
              <a:t> distinction</a:t>
            </a:r>
            <a:endParaRPr lang="fr-FR" dirty="0"/>
          </a:p>
          <a:p>
            <a:r>
              <a:rPr lang="fr-FR" b="1" i="1" dirty="0"/>
              <a:t>Mention assez bien</a:t>
            </a:r>
            <a:r>
              <a:rPr lang="fr-FR" i="1" dirty="0"/>
              <a:t> : (</a:t>
            </a:r>
            <a:r>
              <a:rPr lang="fr-FR" i="1" dirty="0" err="1"/>
              <a:t>awarded</a:t>
            </a:r>
            <a:r>
              <a:rPr lang="fr-FR" i="1" dirty="0"/>
              <a:t> )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honours</a:t>
            </a:r>
            <a:r>
              <a:rPr lang="fr-FR" i="1" dirty="0"/>
              <a:t> / cum </a:t>
            </a:r>
            <a:r>
              <a:rPr lang="fr-FR" i="1" dirty="0" err="1"/>
              <a:t>laude</a:t>
            </a:r>
            <a:r>
              <a:rPr lang="fr-FR" i="1" dirty="0"/>
              <a:t> / </a:t>
            </a:r>
            <a:r>
              <a:rPr lang="fr-FR" i="1" dirty="0" err="1"/>
              <a:t>with</a:t>
            </a:r>
            <a:r>
              <a:rPr lang="fr-FR" i="1" dirty="0"/>
              <a:t> distinction</a:t>
            </a:r>
            <a:endParaRPr lang="fr-FR" dirty="0"/>
          </a:p>
          <a:p>
            <a:r>
              <a:rPr lang="fr-FR" b="1" i="1" dirty="0"/>
              <a:t>Mention passable</a:t>
            </a:r>
            <a:r>
              <a:rPr lang="fr-FR" i="1" dirty="0"/>
              <a:t> : </a:t>
            </a:r>
            <a:r>
              <a:rPr lang="fr-FR" i="1" dirty="0" err="1"/>
              <a:t>with</a:t>
            </a:r>
            <a:r>
              <a:rPr lang="fr-FR" i="1" dirty="0"/>
              <a:t> standard </a:t>
            </a:r>
            <a:r>
              <a:rPr lang="fr-FR" i="1" dirty="0" err="1"/>
              <a:t>pass</a:t>
            </a:r>
            <a:r>
              <a:rPr lang="fr-FR" i="1" dirty="0"/>
              <a:t> (mark)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468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1583</Words>
  <Application>Microsoft Office PowerPoint</Application>
  <PresentationFormat>Grand écran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Writing a CV/resume</vt:lpstr>
      <vt:lpstr>A CV... what for?</vt:lpstr>
      <vt:lpstr>Présentation PowerPoint</vt:lpstr>
      <vt:lpstr>Going international</vt:lpstr>
      <vt:lpstr>Personal information </vt:lpstr>
      <vt:lpstr>Photo</vt:lpstr>
      <vt:lpstr>Education </vt:lpstr>
      <vt:lpstr>Présentation PowerPoint</vt:lpstr>
      <vt:lpstr>Final grades</vt:lpstr>
      <vt:lpstr>Professional experience </vt:lpstr>
      <vt:lpstr>Présentation PowerPoint</vt:lpstr>
      <vt:lpstr>Use action verbs!</vt:lpstr>
      <vt:lpstr>Skills</vt:lpstr>
      <vt:lpstr>Interests and extra-curricular activities</vt:lpstr>
      <vt:lpstr>Présentation PowerPoint</vt:lpstr>
      <vt:lpstr>References</vt:lpstr>
      <vt:lpstr>Personal statement</vt:lpstr>
      <vt:lpstr>Adjectives to describe yourself</vt:lpstr>
      <vt:lpstr>Common mistakes</vt:lpstr>
      <vt:lpstr>Présentation PowerPoint</vt:lpstr>
      <vt:lpstr>Présentation PowerPoint</vt:lpstr>
      <vt:lpstr>One last thing:</vt:lpstr>
      <vt:lpstr>LinkedIn</vt:lpstr>
      <vt:lpstr>Adjectives to describe people or your professional environment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CV/resume</dc:title>
  <dc:creator>MASERATI Carole (maseratc)</dc:creator>
  <cp:lastModifiedBy>MASERATI Carole (maseratc)</cp:lastModifiedBy>
  <cp:revision>8</cp:revision>
  <dcterms:created xsi:type="dcterms:W3CDTF">2022-09-14T14:10:12Z</dcterms:created>
  <dcterms:modified xsi:type="dcterms:W3CDTF">2022-09-14T14:50:11Z</dcterms:modified>
</cp:coreProperties>
</file>