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81DD-4512-4B87-AA7C-98C1CC821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EC491-8DE7-4295-9E80-49590DA90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AF5E-E9A5-4A25-B8D0-2DC131C0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9B1-43F6-4927-96EB-F5E5863FAEC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B75D-211B-4B2C-8E21-46920AA8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FDEF9-1A77-4748-8C74-22862B2C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59E-DCB7-4014-8476-119A3F35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9E4E-BB06-4046-AAB8-E587EA53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F4440-F43E-4B72-A51A-BEF42D35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3857C-B607-411B-884E-35DE2543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9B1-43F6-4927-96EB-F5E5863FAEC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26771-2348-499E-A3FE-67F5FA51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8C54-0D44-4786-B3B1-AAEC528D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59E-DCB7-4014-8476-119A3F35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6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A2B84-264F-414E-80BE-106B1C7C5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6A834-5433-41D4-BB6E-ADF4C2E85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2BFF8-4C5E-42D4-BA38-5E9B328B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9B1-43F6-4927-96EB-F5E5863FAEC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7657-29A7-4D7C-8872-E2C65FED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B080E-C4A2-4500-90A1-D7621F5B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59E-DCB7-4014-8476-119A3F35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8E24-1E5E-4C14-BA07-25A8E8F2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14B3-6D39-40BC-B14E-CCF0EAF5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2D16-BFD5-4E7E-99A1-ACD9F247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9B1-43F6-4927-96EB-F5E5863FAEC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7DB3-C774-4BF6-A0C7-5A39A7EF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EC1D0-37E5-498B-911D-9DD9A2F2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59E-DCB7-4014-8476-119A3F35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EDCA-DC2B-4CA3-893F-0EA0DE58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07E07-506B-40E5-9525-645E171D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35E77-691C-4A1F-8B85-67EE9C8C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9B1-43F6-4927-96EB-F5E5863FAEC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4B4F-C9A5-467A-B87E-1B7C8171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F76B-CD41-4C33-AFBD-70B0691D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59E-DCB7-4014-8476-119A3F35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484A-92E2-4BB5-9467-5C67F67D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1AB2-3982-4BC1-B669-5BC775288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B81FF-9E67-48EA-B2C2-C8A5A23C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C126-88CD-4176-B870-8FDF9B5C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9B1-43F6-4927-96EB-F5E5863FAEC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A5CB5-C184-427D-A5D5-F0E58E05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25BB8-358A-48E3-AA15-A9EE8B71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59E-DCB7-4014-8476-119A3F35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9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9B37-C9ED-4CCA-8704-5240F26B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B007E-F55D-4D18-AD44-668F38C3E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190B3-3F2E-4386-9F8B-727060C78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BA5CB-A04B-4781-8E5A-32FEC37FF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16C26-23F1-4B50-ABED-A58A27E9F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9FFFD-8928-4C1B-83A8-F99BBFA3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9B1-43F6-4927-96EB-F5E5863FAEC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146DA-76CF-4B57-ACB7-E9BD4193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708C-FC00-481A-BEE7-E4F24418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59E-DCB7-4014-8476-119A3F35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68DA-AE36-4359-9D98-8D8DB3F0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85C8-65F4-47CF-A04A-5878DDEB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9B1-43F6-4927-96EB-F5E5863FAEC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5BF8E-A699-4805-85F6-0FFEA7D4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23101-6288-416E-B198-4134E6BA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59E-DCB7-4014-8476-119A3F35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0B1B7-0BD1-45F4-8A27-5334ACEE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9B1-43F6-4927-96EB-F5E5863FAEC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8D12F-41AD-4A45-8B5B-A275D6B4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F935F-6E3D-4AF0-8DE0-3950F8A8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59E-DCB7-4014-8476-119A3F35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6FF1-4FD4-4398-8830-3947099E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3F02-BE63-4AAE-A872-129975DFB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4CD4F-C78D-406D-A2FC-ACBF3A216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01002-772E-4CA2-9FAC-D8D15380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9B1-43F6-4927-96EB-F5E5863FAEC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E8259-325F-4712-9572-1D911648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05B7-E6D3-4355-B0DB-FB814511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59E-DCB7-4014-8476-119A3F35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12C8-0062-4489-B777-EE4BB736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3267F-0096-47DF-9AD5-FB243DC3A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30AF9-BDD6-4C06-998F-3599B983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4F273-FEEB-4586-8D89-DC9E65F0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9B1-43F6-4927-96EB-F5E5863FAEC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278EF-89DD-4877-80D2-45D7AA41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61BB-AF19-4E3B-80AB-BE6E6C04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59E-DCB7-4014-8476-119A3F35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9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4C221-DAE6-441E-8F16-F92C7155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F9DEA-50AB-4200-82F6-7DE49408B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5433D-0B96-4AB0-BEF3-C4458FDF4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19B1-43F6-4927-96EB-F5E5863FAEC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0A35-89B3-4744-8D38-E866B2C29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9BD7-1055-4E01-9567-C92E5ECA6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9259E-DCB7-4014-8476-119A3F35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9E49-BD1E-4E00-95BA-AB0B08A5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</p:txBody>
      </p:sp>
      <p:pic>
        <p:nvPicPr>
          <p:cNvPr id="4" name="Picture 2" descr="How to Make a Website with Javascript, HTML and CSS - Skywell Software">
            <a:extLst>
              <a:ext uri="{FF2B5EF4-FFF2-40B4-BE49-F238E27FC236}">
                <a16:creationId xmlns:a16="http://schemas.microsoft.com/office/drawing/2014/main" id="{59EAA009-92E5-42E1-BC80-A4547EBEC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270" y="2466353"/>
            <a:ext cx="20891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Pengenalan dan installasi Node.js sebagai beckend di javascript |  CodeSyariah">
            <a:extLst>
              <a:ext uri="{FF2B5EF4-FFF2-40B4-BE49-F238E27FC236}">
                <a16:creationId xmlns:a16="http://schemas.microsoft.com/office/drawing/2014/main" id="{170933A2-42CD-4051-A3B4-EBB0C6333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429" y="2658441"/>
            <a:ext cx="17907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PostgreSQL Asia Bakal Digelar di Indonesia, Seperti Apa?">
            <a:extLst>
              <a:ext uri="{FF2B5EF4-FFF2-40B4-BE49-F238E27FC236}">
                <a16:creationId xmlns:a16="http://schemas.microsoft.com/office/drawing/2014/main" id="{AEE458F5-3487-40C0-9750-888D0CB64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60" y="4152449"/>
            <a:ext cx="1916113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NodeJS Series — Belajar ExpressJS Dari Awal yok! | by Musliadi | Easyread |  Medium">
            <a:extLst>
              <a:ext uri="{FF2B5EF4-FFF2-40B4-BE49-F238E27FC236}">
                <a16:creationId xmlns:a16="http://schemas.microsoft.com/office/drawing/2014/main" id="{E7D6A63A-B2EE-4608-9C9A-EE592414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04" y="2359370"/>
            <a:ext cx="24923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GitHub - tborges/Node-Express-EJS-Template-Body-Parser: This is a small  Node.js application, we are using EJS Embedded Javascript Template,  examples of Body-Parser middleware (form post), example of Body-Parser  sending JSON data, etc.">
            <a:extLst>
              <a:ext uri="{FF2B5EF4-FFF2-40B4-BE49-F238E27FC236}">
                <a16:creationId xmlns:a16="http://schemas.microsoft.com/office/drawing/2014/main" id="{64225944-12DC-4FE7-A2B5-820F75F5C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54" y="2784476"/>
            <a:ext cx="19558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Build Node.js app with Heroku | CodeSyariah">
            <a:extLst>
              <a:ext uri="{FF2B5EF4-FFF2-40B4-BE49-F238E27FC236}">
                <a16:creationId xmlns:a16="http://schemas.microsoft.com/office/drawing/2014/main" id="{B3F103CA-AB26-40D9-A10D-3AF031DD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29" y="4125392"/>
            <a:ext cx="230981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8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5206-D38E-4ADE-AB4E-78F4E250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Penggunaan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9EB3B-5B43-4E3E-B5D5-7657879A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93" y="1879501"/>
            <a:ext cx="8768103" cy="49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4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6E77-03A0-4F0D-941F-999E8A61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4B82A-A4F6-4D30-B865-43F4DEB1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" y="1516153"/>
            <a:ext cx="12116423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5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94230-88E8-477C-A248-25623F8BC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360" y="563355"/>
            <a:ext cx="424345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64482-1CC6-4246-A603-FBFF2302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596" y="563355"/>
            <a:ext cx="3972944" cy="42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9CAEA-5243-42EA-B1E0-7F5E548F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6" y="733581"/>
            <a:ext cx="9114182" cy="46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3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667C6-18B6-406A-BCF1-9DE712A4F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43" y="1402897"/>
            <a:ext cx="10499914" cy="40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9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B222B9-4970-408E-8F6F-6C6F8D96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8" y="699364"/>
            <a:ext cx="9456508" cy="36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3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26C7-C541-40CA-8DA2-49047171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8914-0436-4001-A694-20ED15DE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A0BE6-FCE1-4635-B506-FEBDC64F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43" y="1402897"/>
            <a:ext cx="10499914" cy="40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6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Teknologi yang Digunakan</vt:lpstr>
      <vt:lpstr>Alur Penggunaan</vt:lpstr>
      <vt:lpstr>Tampilan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yang Digunakan</dc:title>
  <dc:creator>Moh Amilin</dc:creator>
  <cp:lastModifiedBy>Moh Amilin</cp:lastModifiedBy>
  <cp:revision>2</cp:revision>
  <dcterms:created xsi:type="dcterms:W3CDTF">2021-09-11T04:30:53Z</dcterms:created>
  <dcterms:modified xsi:type="dcterms:W3CDTF">2021-09-11T10:19:05Z</dcterms:modified>
</cp:coreProperties>
</file>