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0178-0BF6-577D-64D3-713486467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3F8E-E0A0-106F-157F-576CA79BE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C46C-56FA-7223-A494-40801ADA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8D3E-55D0-AB06-1E7B-2EB02D5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B712-3F46-7D3E-7A5A-AAF92E0B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765-3A78-984C-ED82-5B62B01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C24A-092B-87B6-B4EF-084C2A0A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7D33-3848-97EE-B012-48EC602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7423-2A3E-B449-EA84-9B3B88B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2E04-FDFA-5B5F-9730-11EFC718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8E6EE-BD68-4E41-BE6F-9CA2ABDE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D393-F3B8-9E06-6E19-9BF36B88E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5878-36E1-9E44-1AF1-587C11F3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0DF94-18C6-8EFF-63A3-108FC0DC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5A5B-71B2-602A-A7F1-2338C4B8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3ACD-7D11-3CB9-EBF9-85FB3196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40B0-C7B0-00A4-36A8-F889FAAD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3AA8-B94E-1B22-00AD-361D122D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9844-D5ED-1177-AC64-25189A1C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389B-6A68-A1F2-E34F-28B4D463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334B-8FD2-3BEA-CC73-810E4062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E85AF-C468-B80F-E0DA-852FC7CE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DB74-D81C-0C8C-CE04-D7D84222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2E5A-24F0-77B4-6154-690EF714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1219-9BEF-972B-FB65-DC0E04D4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6ED4-6DB3-B32C-887F-28975BFE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5B66-2B0A-60CA-8669-F9B519E68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B4C1-AEDF-DFB6-D224-2883485A8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7377-15F8-E108-87C5-F1F348B4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D0651-16C4-1384-C5A4-A2123B7C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6ABF-67A4-5227-7655-C170984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0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3565-D340-0904-63E4-57F50398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05FB-6287-C47C-81AC-6FDEC663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24AE-C9DF-F293-2DD4-7DF1157D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4063A-E0AD-40BA-2611-B5CC61B43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E8D6-1210-E26F-5CB7-72068AD28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6487B-B1EB-FA32-0AD7-C16D59A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8746C-D944-3DBA-C0C0-EFE044C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789CB-46EE-D392-A0BA-75E8C07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C6DD-7C39-5971-C7AF-649A8DDF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6C828-6F03-399E-21BA-2A75216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EA15B-71C0-A0D9-C278-8A966FE0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A309-530C-6FC9-D4AD-2BA1332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6EDF8-D0CB-43DF-CD99-F51E1121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D3391-3307-6B41-CB97-6665E8B0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57667-7757-E5A9-E800-8CF45920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904F-4641-A2CD-CE8E-91FC288E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7B95-679C-147D-4476-9AC248B8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DF61-F5A2-0732-3289-CBA581E3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3EAF-106F-3E62-34B9-BC9B146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2973-8046-C1DE-C3D1-5713BE9C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AF31-38FA-59CE-8A27-F3828B76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231E-E2D4-D538-83BB-05B887CD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A2F0F-2156-FAB2-F2E8-BB863011E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CC4D-6BE3-A42F-8C9D-65C316CF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F4B1-57A0-FB74-84B0-12EF208F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9CCE0-FE69-38AA-F193-7E96B56B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3B40-EB09-4387-5F87-F246972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12DBC-E553-4DF2-217D-201A4E87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5AD7-D61F-C3B2-89CD-917BBEDD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A158-1CE3-5A2A-8858-3CA5144FA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809C-E8EE-4F6E-B3E6-FE08D577902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408E-D6E5-2AA2-1F8F-772CB6620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4EC4-764B-76D2-BADF-6C0E2E6E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4DFD-EC31-4270-BF4A-ECB2EDE4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ging-app-santrihub.netlify.app/" TargetMode="External"/><Relationship Id="rId2" Type="http://schemas.openxmlformats.org/officeDocument/2006/relationships/hyperlink" Target="https://dev-app-santrihub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-santrihub.vercel.ap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rihub-id/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066B-7BDA-1B1E-A0E0-1073470EE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</a:t>
            </a:r>
            <a:r>
              <a:rPr lang="en-US" dirty="0" err="1"/>
              <a:t>Devision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4236A-9828-CFD3-BD1B-4C4C858F9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9F71-7CA3-4FF1-4344-F6B2E73C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2C49-8F6B-833B-40A7-A5A6C4571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</a:t>
            </a:r>
            <a:r>
              <a:rPr lang="en-US" dirty="0" err="1"/>
              <a:t>ada</a:t>
            </a:r>
            <a:r>
              <a:rPr lang="en-US" dirty="0"/>
              <a:t> 3 (development, staging, production)</a:t>
            </a:r>
          </a:p>
          <a:p>
            <a:pPr lvl="1"/>
            <a:r>
              <a:rPr lang="en-US" dirty="0"/>
              <a:t>Web</a:t>
            </a:r>
          </a:p>
          <a:p>
            <a:pPr lvl="2"/>
            <a:r>
              <a:rPr lang="en-US" dirty="0"/>
              <a:t>Development :  </a:t>
            </a:r>
            <a:r>
              <a:rPr lang="en-US" dirty="0">
                <a:hlinkClick r:id="rId2"/>
              </a:rPr>
              <a:t>https://dev-app-santrihub.netlify.app/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Staging : </a:t>
            </a:r>
            <a:r>
              <a:rPr lang="en-US" dirty="0">
                <a:hlinkClick r:id="rId3"/>
              </a:rPr>
              <a:t>https://staging-app-santrihub.netlify.app/</a:t>
            </a:r>
            <a:r>
              <a:rPr lang="en-US" dirty="0"/>
              <a:t> </a:t>
            </a:r>
          </a:p>
          <a:p>
            <a:pPr lvl="2"/>
            <a:r>
              <a:rPr lang="en-US"/>
              <a:t>Production : </a:t>
            </a:r>
            <a:r>
              <a:rPr lang="en-US">
                <a:hlinkClick r:id="rId4"/>
              </a:rPr>
              <a:t>https://app-santrihub.vercel.app/</a:t>
            </a:r>
            <a:r>
              <a:rPr lang="en-US"/>
              <a:t>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Database</a:t>
            </a:r>
          </a:p>
          <a:p>
            <a:pPr lvl="2"/>
            <a:r>
              <a:rPr lang="en-US" dirty="0"/>
              <a:t>Development : </a:t>
            </a:r>
          </a:p>
          <a:p>
            <a:pPr lvl="2"/>
            <a:r>
              <a:rPr lang="en-US" dirty="0"/>
              <a:t>Staging :</a:t>
            </a:r>
          </a:p>
          <a:p>
            <a:pPr lvl="2"/>
            <a:r>
              <a:rPr lang="en-US" dirty="0"/>
              <a:t>Production :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5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73F-D5A2-A347-DD9D-2CA9D852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 Web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CCA4DD-561C-8DF4-5E9C-BBE824E7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Penyesuaian</a:t>
            </a:r>
            <a:r>
              <a:rPr lang="en-US" dirty="0"/>
              <a:t> menu di navbar (</a:t>
            </a:r>
            <a:r>
              <a:rPr lang="en-US" i="1" dirty="0" err="1">
                <a:solidFill>
                  <a:srgbClr val="FF0000"/>
                </a:solidFill>
              </a:rPr>
              <a:t>dikurangi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biar</a:t>
            </a:r>
            <a:r>
              <a:rPr lang="en-US" i="1" dirty="0">
                <a:solidFill>
                  <a:srgbClr val="FF0000"/>
                </a:solidFill>
              </a:rPr>
              <a:t> user </a:t>
            </a:r>
            <a:r>
              <a:rPr lang="en-US" i="1" dirty="0" err="1">
                <a:solidFill>
                  <a:srgbClr val="FF0000"/>
                </a:solidFill>
              </a:rPr>
              <a:t>dengan</a:t>
            </a:r>
            <a:r>
              <a:rPr lang="en-US" i="1" dirty="0">
                <a:solidFill>
                  <a:srgbClr val="FF0000"/>
                </a:solidFill>
              </a:rPr>
              <a:t> email Panjang bs </a:t>
            </a:r>
            <a:r>
              <a:rPr lang="en-US" i="1" dirty="0" err="1">
                <a:solidFill>
                  <a:srgbClr val="FF0000"/>
                </a:solidFill>
              </a:rPr>
              <a:t>ke</a:t>
            </a:r>
            <a:r>
              <a:rPr lang="en-US" i="1" dirty="0">
                <a:solidFill>
                  <a:srgbClr val="FF0000"/>
                </a:solidFill>
              </a:rPr>
              <a:t> cover dan </a:t>
            </a:r>
            <a:r>
              <a:rPr lang="en-US" i="1" dirty="0" err="1">
                <a:solidFill>
                  <a:srgbClr val="FF0000"/>
                </a:solidFill>
              </a:rPr>
              <a:t>tidak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merusak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tampilan</a:t>
            </a:r>
            <a:r>
              <a:rPr lang="en-US" i="1" dirty="0">
                <a:solidFill>
                  <a:srgbClr val="FF0000"/>
                </a:solidFill>
              </a:rPr>
              <a:t> menu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BD18911-8761-645B-86BA-2F3F1D0D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8779"/>
            <a:ext cx="10515600" cy="10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5274-1B64-1081-064C-50F6741E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 Web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3D9E44-003F-23A6-EF60-2E845BCF9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548" y="887948"/>
            <a:ext cx="438067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DB339-FE50-D83F-5BD3-B349A1D6D948}"/>
              </a:ext>
            </a:extLst>
          </p:cNvPr>
          <p:cNvSpPr txBox="1"/>
          <p:nvPr/>
        </p:nvSpPr>
        <p:spPr>
          <a:xfrm>
            <a:off x="838200" y="192084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Ketika user </a:t>
            </a:r>
            <a:r>
              <a:rPr lang="en-US" dirty="0" err="1"/>
              <a:t>sudah</a:t>
            </a:r>
            <a:r>
              <a:rPr lang="en-US" dirty="0"/>
              <a:t> login, </a:t>
            </a:r>
            <a:r>
              <a:rPr lang="en-US" dirty="0" err="1"/>
              <a:t>apakah</a:t>
            </a:r>
            <a:r>
              <a:rPr lang="en-US" dirty="0"/>
              <a:t> form register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48446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73F-D5A2-A347-DD9D-2CA9D852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 Web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CCA4DD-561C-8DF4-5E9C-BBE824E7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Remix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Next </a:t>
            </a:r>
            <a:r>
              <a:rPr lang="en-US" dirty="0" err="1">
                <a:sym typeface="Wingdings" panose="05000000000000000000" pitchFamily="2" charset="2"/>
              </a:rPr>
              <a:t>Js</a:t>
            </a:r>
            <a:endParaRPr lang="en-US" dirty="0"/>
          </a:p>
          <a:p>
            <a:r>
              <a:rPr lang="en-US" dirty="0"/>
              <a:t>Refactor code frontend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5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589D-8C5C-195C-119E-31D14EFA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5F4FD0-2612-3AE5-B5A5-566401F3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58" y="3752631"/>
            <a:ext cx="10515600" cy="2515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4D3AF-0135-8C85-243B-2252044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" y="545880"/>
            <a:ext cx="11286931" cy="25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BA31-24F8-D3B6-09DA-8A6FDE13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Fitur </a:t>
            </a:r>
            <a:r>
              <a:rPr lang="en-US" b="1" dirty="0" err="1"/>
              <a:t>Tambahan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6ED9-9E5A-D43F-AA3A-53065659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via google</a:t>
            </a:r>
          </a:p>
        </p:txBody>
      </p:sp>
    </p:spTree>
    <p:extLst>
      <p:ext uri="{BB962C8B-B14F-4D97-AF65-F5344CB8AC3E}">
        <p14:creationId xmlns:p14="http://schemas.microsoft.com/office/powerpoint/2010/main" val="1783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DBC5-9D0C-1898-9DED-6D314C0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EBFD-0CC4-01A5-1317-8C40D20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Hari 1</a:t>
            </a:r>
          </a:p>
          <a:p>
            <a:r>
              <a:rPr lang="en-US" sz="1800" dirty="0">
                <a:solidFill>
                  <a:prstClr val="black"/>
                </a:solidFill>
                <a:latin typeface="Lucida Bright" panose="02040602050505020304" pitchFamily="18" charset="0"/>
              </a:rPr>
              <a:t>git clone -b </a:t>
            </a:r>
            <a:r>
              <a:rPr 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Bright" panose="02040602050505020304" pitchFamily="18" charset="0"/>
              </a:rPr>
              <a:t>development</a:t>
            </a:r>
            <a:r>
              <a:rPr lang="en-US" sz="1800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Bright" panose="02040602050505020304" pitchFamily="18" charset="0"/>
                <a:hlinkClick r:id="rId2"/>
              </a:rPr>
              <a:t>https://github.com/santrihub-id/app</a:t>
            </a:r>
            <a:endParaRPr lang="en-US" sz="1800" dirty="0">
              <a:solidFill>
                <a:prstClr val="black"/>
              </a:solidFill>
              <a:latin typeface="Lucida Bright" panose="02040602050505020304" pitchFamily="18" charset="0"/>
            </a:endParaRPr>
          </a:p>
          <a:p>
            <a:r>
              <a:rPr lang="en-US" sz="1800" dirty="0">
                <a:latin typeface="Lucida Bright" panose="02040602050505020304" pitchFamily="18" charset="0"/>
              </a:rPr>
              <a:t>git checkout -b </a:t>
            </a:r>
            <a:r>
              <a:rPr lang="en-US" sz="1800" dirty="0" err="1">
                <a:highlight>
                  <a:srgbClr val="FFFF00"/>
                </a:highlight>
                <a:latin typeface="Lucida Bright" panose="02040602050505020304" pitchFamily="18" charset="0"/>
              </a:rPr>
              <a:t>nama_branch</a:t>
            </a:r>
            <a:endParaRPr lang="en-US" sz="1800" dirty="0">
              <a:highlight>
                <a:srgbClr val="FFFF00"/>
              </a:highlight>
              <a:latin typeface="Lucida Bright" panose="02040602050505020304" pitchFamily="18" charset="0"/>
            </a:endParaRPr>
          </a:p>
          <a:p>
            <a:r>
              <a:rPr lang="en-US" sz="1800" dirty="0">
                <a:latin typeface="Lucida Bright" panose="02040602050505020304" pitchFamily="18" charset="0"/>
              </a:rPr>
              <a:t>git  pull origin </a:t>
            </a:r>
            <a:r>
              <a:rPr lang="en-US" sz="1800" dirty="0">
                <a:highlight>
                  <a:srgbClr val="FFFF00"/>
                </a:highlight>
                <a:latin typeface="Lucida Bright" panose="02040602050505020304" pitchFamily="18" charset="0"/>
              </a:rPr>
              <a:t>development</a:t>
            </a: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sz="1800" b="1" dirty="0"/>
              <a:t>Hari 2  (</a:t>
            </a:r>
            <a:r>
              <a:rPr lang="en-US" sz="1800" b="1" dirty="0" err="1"/>
              <a:t>masih</a:t>
            </a:r>
            <a:r>
              <a:rPr lang="en-US" sz="1800" b="1" dirty="0"/>
              <a:t> di branch yang </a:t>
            </a:r>
            <a:r>
              <a:rPr lang="en-US" sz="1800" b="1" dirty="0" err="1"/>
              <a:t>sama</a:t>
            </a:r>
            <a:r>
              <a:rPr lang="en-US" sz="1800" b="1" dirty="0"/>
              <a:t>)</a:t>
            </a:r>
          </a:p>
          <a:p>
            <a:r>
              <a:rPr lang="en-US" sz="1800" dirty="0">
                <a:latin typeface="Lucida Bright" panose="02040602050505020304" pitchFamily="18" charset="0"/>
              </a:rPr>
              <a:t>git  pull origin </a:t>
            </a:r>
            <a:r>
              <a:rPr lang="en-US" sz="1800" dirty="0">
                <a:highlight>
                  <a:srgbClr val="FFFF00"/>
                </a:highlight>
                <a:latin typeface="Lucida Bright" panose="02040602050505020304" pitchFamily="18" charset="0"/>
              </a:rPr>
              <a:t>development</a:t>
            </a:r>
          </a:p>
          <a:p>
            <a:r>
              <a:rPr lang="en-US" sz="1800" dirty="0">
                <a:latin typeface="Lucida Bright" panose="02040602050505020304" pitchFamily="18" charset="0"/>
              </a:rPr>
              <a:t>git push origin </a:t>
            </a:r>
            <a:r>
              <a:rPr lang="en-US" sz="1800" dirty="0" err="1">
                <a:highlight>
                  <a:srgbClr val="FFFF00"/>
                </a:highlight>
                <a:latin typeface="Lucida Bright" panose="02040602050505020304" pitchFamily="18" charset="0"/>
              </a:rPr>
              <a:t>nama_branch</a:t>
            </a:r>
            <a:endParaRPr lang="en-US" sz="1800" dirty="0">
              <a:highlight>
                <a:srgbClr val="FFFF00"/>
              </a:highlight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Lucida Bright" panose="02040602050505020304" pitchFamily="18" charset="0"/>
              </a:rPr>
              <a:t>** </a:t>
            </a:r>
            <a:r>
              <a:rPr lang="en-US" sz="1800" dirty="0" err="1">
                <a:latin typeface="Lucida Bright" panose="02040602050505020304" pitchFamily="18" charset="0"/>
              </a:rPr>
              <a:t>meminimalisir</a:t>
            </a:r>
            <a:r>
              <a:rPr lang="en-US" sz="1800" dirty="0">
                <a:latin typeface="Lucida Bright" panose="02040602050505020304" pitchFamily="18" charset="0"/>
              </a:rPr>
              <a:t> </a:t>
            </a:r>
            <a:r>
              <a:rPr lang="en-US" sz="1800" dirty="0">
                <a:highlight>
                  <a:srgbClr val="00FF00"/>
                </a:highlight>
                <a:latin typeface="Lucida Bright" panose="02040602050505020304" pitchFamily="18" charset="0"/>
              </a:rPr>
              <a:t>conflict</a:t>
            </a:r>
            <a:r>
              <a:rPr lang="en-US" sz="1800" dirty="0">
                <a:latin typeface="Lucida Bright" panose="02040602050505020304" pitchFamily="18" charset="0"/>
              </a:rPr>
              <a:t> </a:t>
            </a:r>
            <a:r>
              <a:rPr lang="en-US" sz="1800" dirty="0" err="1">
                <a:latin typeface="Lucida Bright" panose="02040602050505020304" pitchFamily="18" charset="0"/>
              </a:rPr>
              <a:t>sebelum</a:t>
            </a:r>
            <a:r>
              <a:rPr lang="en-US" sz="1800" dirty="0">
                <a:latin typeface="Lucida Bright" panose="02040602050505020304" pitchFamily="18" charset="0"/>
              </a:rPr>
              <a:t> push, </a:t>
            </a:r>
            <a:r>
              <a:rPr lang="en-US" sz="1800" dirty="0" err="1">
                <a:latin typeface="Lucida Bright" panose="02040602050505020304" pitchFamily="18" charset="0"/>
              </a:rPr>
              <a:t>lakukan</a:t>
            </a:r>
            <a:r>
              <a:rPr lang="en-US" sz="1800" dirty="0">
                <a:latin typeface="Lucida Bright" panose="02040602050505020304" pitchFamily="18" charset="0"/>
              </a:rPr>
              <a:t> git pull origin </a:t>
            </a:r>
            <a:r>
              <a:rPr lang="en-US" sz="1800" dirty="0">
                <a:highlight>
                  <a:srgbClr val="FFFF00"/>
                </a:highlight>
                <a:latin typeface="Lucida Bright" panose="020406020505050203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83817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Bright</vt:lpstr>
      <vt:lpstr>Wingdings</vt:lpstr>
      <vt:lpstr>Office Theme</vt:lpstr>
      <vt:lpstr>Tech Devision</vt:lpstr>
      <vt:lpstr>Branch</vt:lpstr>
      <vt:lpstr>Improvement Web</vt:lpstr>
      <vt:lpstr>Improvement Web</vt:lpstr>
      <vt:lpstr>Improvement Web</vt:lpstr>
      <vt:lpstr>PowerPoint Presentation</vt:lpstr>
      <vt:lpstr>Fitur Tambahan</vt:lpstr>
      <vt:lpstr>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Devision</dc:title>
  <dc:creator>Moh Amilin</dc:creator>
  <cp:lastModifiedBy>Moh Amilin</cp:lastModifiedBy>
  <cp:revision>5</cp:revision>
  <dcterms:created xsi:type="dcterms:W3CDTF">2022-07-26T04:34:11Z</dcterms:created>
  <dcterms:modified xsi:type="dcterms:W3CDTF">2022-07-26T13:48:26Z</dcterms:modified>
</cp:coreProperties>
</file>