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A9B7E-91C3-4F9A-A181-AD29E411064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92E8D1-E473-4261-9FDF-0CC0DB328E4A}">
      <dgm:prSet/>
      <dgm:spPr/>
      <dgm:t>
        <a:bodyPr/>
        <a:lstStyle/>
        <a:p>
          <a:r>
            <a:rPr lang="en-US"/>
            <a:t>Front Desk opens main interface</a:t>
          </a:r>
        </a:p>
      </dgm:t>
    </dgm:pt>
    <dgm:pt modelId="{568B2C47-9A09-472E-931D-0E682BA3DF4E}" type="parTrans" cxnId="{7FF09670-AC85-486F-9EBD-6A929CB9D348}">
      <dgm:prSet/>
      <dgm:spPr/>
      <dgm:t>
        <a:bodyPr/>
        <a:lstStyle/>
        <a:p>
          <a:endParaRPr lang="en-US"/>
        </a:p>
      </dgm:t>
    </dgm:pt>
    <dgm:pt modelId="{31936A7B-64CA-4FDC-AB3A-4E183B4F6BB8}" type="sibTrans" cxnId="{7FF09670-AC85-486F-9EBD-6A929CB9D348}">
      <dgm:prSet/>
      <dgm:spPr/>
      <dgm:t>
        <a:bodyPr/>
        <a:lstStyle/>
        <a:p>
          <a:endParaRPr lang="en-US"/>
        </a:p>
      </dgm:t>
    </dgm:pt>
    <dgm:pt modelId="{3CC868A0-451F-4AA6-972C-9CD09975CB52}">
      <dgm:prSet/>
      <dgm:spPr/>
      <dgm:t>
        <a:bodyPr/>
        <a:lstStyle/>
        <a:p>
          <a:r>
            <a:rPr lang="en-US"/>
            <a:t>Front Desk chooses to register a new guest</a:t>
          </a:r>
        </a:p>
      </dgm:t>
    </dgm:pt>
    <dgm:pt modelId="{D011FBA3-8A7F-4373-894C-E216BF348BA5}" type="parTrans" cxnId="{6B96581F-5714-4C8D-ADDA-26AEB00FF041}">
      <dgm:prSet/>
      <dgm:spPr/>
      <dgm:t>
        <a:bodyPr/>
        <a:lstStyle/>
        <a:p>
          <a:endParaRPr lang="en-US"/>
        </a:p>
      </dgm:t>
    </dgm:pt>
    <dgm:pt modelId="{B1219091-BE90-4A62-9654-09D0A4E5891E}" type="sibTrans" cxnId="{6B96581F-5714-4C8D-ADDA-26AEB00FF041}">
      <dgm:prSet/>
      <dgm:spPr/>
      <dgm:t>
        <a:bodyPr/>
        <a:lstStyle/>
        <a:p>
          <a:endParaRPr lang="en-US"/>
        </a:p>
      </dgm:t>
    </dgm:pt>
    <dgm:pt modelId="{A846ED37-EF3D-4D9D-A5CA-25F752AEA5E8}">
      <dgm:prSet/>
      <dgm:spPr/>
      <dgm:t>
        <a:bodyPr/>
        <a:lstStyle/>
        <a:p>
          <a:r>
            <a:rPr lang="en-US"/>
            <a:t>Front Desk enters guest name</a:t>
          </a:r>
        </a:p>
      </dgm:t>
    </dgm:pt>
    <dgm:pt modelId="{F8D3F72A-DCC5-4D29-8FB9-A64113F8D3EF}" type="parTrans" cxnId="{771ECA2F-9B18-4DBF-9930-58FFAD2DDDC1}">
      <dgm:prSet/>
      <dgm:spPr/>
      <dgm:t>
        <a:bodyPr/>
        <a:lstStyle/>
        <a:p>
          <a:endParaRPr lang="en-US"/>
        </a:p>
      </dgm:t>
    </dgm:pt>
    <dgm:pt modelId="{32578058-2BEE-4E8F-9EFB-E106B1F80E01}" type="sibTrans" cxnId="{771ECA2F-9B18-4DBF-9930-58FFAD2DDDC1}">
      <dgm:prSet/>
      <dgm:spPr/>
      <dgm:t>
        <a:bodyPr/>
        <a:lstStyle/>
        <a:p>
          <a:endParaRPr lang="en-US"/>
        </a:p>
      </dgm:t>
    </dgm:pt>
    <dgm:pt modelId="{043AC2E6-D921-4936-B0D0-DD7633325987}">
      <dgm:prSet/>
      <dgm:spPr/>
      <dgm:t>
        <a:bodyPr/>
        <a:lstStyle/>
        <a:p>
          <a:r>
            <a:rPr lang="en-US"/>
            <a:t>Front Desk enters guest ID</a:t>
          </a:r>
        </a:p>
      </dgm:t>
    </dgm:pt>
    <dgm:pt modelId="{7D24EB5A-2429-41BE-B63E-78FB1E6EA2EA}" type="parTrans" cxnId="{5B25661E-DBA2-45D9-A13F-49BEEB0AD5A2}">
      <dgm:prSet/>
      <dgm:spPr/>
      <dgm:t>
        <a:bodyPr/>
        <a:lstStyle/>
        <a:p>
          <a:endParaRPr lang="en-US"/>
        </a:p>
      </dgm:t>
    </dgm:pt>
    <dgm:pt modelId="{0BADC022-E3E6-4DC1-9449-3A7740C77B1C}" type="sibTrans" cxnId="{5B25661E-DBA2-45D9-A13F-49BEEB0AD5A2}">
      <dgm:prSet/>
      <dgm:spPr/>
      <dgm:t>
        <a:bodyPr/>
        <a:lstStyle/>
        <a:p>
          <a:endParaRPr lang="en-US"/>
        </a:p>
      </dgm:t>
    </dgm:pt>
    <dgm:pt modelId="{2512077F-A188-4E9F-9085-299E34F5A37C}">
      <dgm:prSet/>
      <dgm:spPr/>
      <dgm:t>
        <a:bodyPr/>
        <a:lstStyle/>
        <a:p>
          <a:r>
            <a:rPr lang="en-US"/>
            <a:t>Front Desk enters the starting date of reservation</a:t>
          </a:r>
        </a:p>
      </dgm:t>
    </dgm:pt>
    <dgm:pt modelId="{C70F232C-EF7B-4F13-A451-B0877BDBDFF6}" type="parTrans" cxnId="{6CCF987D-86BD-4351-87E0-04325303F9BA}">
      <dgm:prSet/>
      <dgm:spPr/>
      <dgm:t>
        <a:bodyPr/>
        <a:lstStyle/>
        <a:p>
          <a:endParaRPr lang="en-US"/>
        </a:p>
      </dgm:t>
    </dgm:pt>
    <dgm:pt modelId="{8D71B40A-D078-436D-96AC-044C7F6090C1}" type="sibTrans" cxnId="{6CCF987D-86BD-4351-87E0-04325303F9BA}">
      <dgm:prSet/>
      <dgm:spPr/>
      <dgm:t>
        <a:bodyPr/>
        <a:lstStyle/>
        <a:p>
          <a:endParaRPr lang="en-US"/>
        </a:p>
      </dgm:t>
    </dgm:pt>
    <dgm:pt modelId="{D449B36E-7A91-43DF-84AB-3626CA5CBE07}">
      <dgm:prSet/>
      <dgm:spPr/>
      <dgm:t>
        <a:bodyPr/>
        <a:lstStyle/>
        <a:p>
          <a:r>
            <a:rPr lang="en-US" dirty="0"/>
            <a:t>Front Desk enters end date of reservation</a:t>
          </a:r>
        </a:p>
      </dgm:t>
    </dgm:pt>
    <dgm:pt modelId="{A7A2218B-3142-49A9-A20A-44E17B6F1761}" type="parTrans" cxnId="{076F6808-CB40-4BFC-BBBF-4834833BDA65}">
      <dgm:prSet/>
      <dgm:spPr/>
      <dgm:t>
        <a:bodyPr/>
        <a:lstStyle/>
        <a:p>
          <a:endParaRPr lang="en-US"/>
        </a:p>
      </dgm:t>
    </dgm:pt>
    <dgm:pt modelId="{961422C1-811C-467F-A768-809000587926}" type="sibTrans" cxnId="{076F6808-CB40-4BFC-BBBF-4834833BDA65}">
      <dgm:prSet/>
      <dgm:spPr/>
      <dgm:t>
        <a:bodyPr/>
        <a:lstStyle/>
        <a:p>
          <a:endParaRPr lang="en-US"/>
        </a:p>
      </dgm:t>
    </dgm:pt>
    <dgm:pt modelId="{168D0B0F-55B7-4FE9-9675-8A576DA5D06E}">
      <dgm:prSet/>
      <dgm:spPr/>
      <dgm:t>
        <a:bodyPr/>
        <a:lstStyle/>
        <a:p>
          <a:r>
            <a:rPr lang="en-US" dirty="0" err="1"/>
            <a:t>Bot</a:t>
          </a:r>
          <a:r>
            <a:rPr lang="en-US" dirty="0"/>
            <a:t> assigns a room for the guest</a:t>
          </a:r>
        </a:p>
      </dgm:t>
    </dgm:pt>
    <dgm:pt modelId="{DD1427FA-0D06-42F6-A08C-6CC3D7BBD984}" type="parTrans" cxnId="{379080F1-286C-48E4-9BCA-44E7ADA4029D}">
      <dgm:prSet/>
      <dgm:spPr/>
      <dgm:t>
        <a:bodyPr/>
        <a:lstStyle/>
        <a:p>
          <a:endParaRPr lang="en-US"/>
        </a:p>
      </dgm:t>
    </dgm:pt>
    <dgm:pt modelId="{052AC1C7-2F81-42D3-B418-FEEAC158F912}" type="sibTrans" cxnId="{379080F1-286C-48E4-9BCA-44E7ADA4029D}">
      <dgm:prSet/>
      <dgm:spPr/>
      <dgm:t>
        <a:bodyPr/>
        <a:lstStyle/>
        <a:p>
          <a:endParaRPr lang="en-US"/>
        </a:p>
      </dgm:t>
    </dgm:pt>
    <dgm:pt modelId="{F2C3D941-D481-42AD-A7EA-A7980E28C45A}">
      <dgm:prSet/>
      <dgm:spPr/>
      <dgm:t>
        <a:bodyPr/>
        <a:lstStyle/>
        <a:p>
          <a:r>
            <a:rPr lang="en-US" dirty="0" err="1"/>
            <a:t>Bot</a:t>
          </a:r>
          <a:r>
            <a:rPr lang="en-US" dirty="0"/>
            <a:t> displays a message with guest’s name and how many times visited</a:t>
          </a:r>
        </a:p>
      </dgm:t>
    </dgm:pt>
    <dgm:pt modelId="{FA62EE17-9715-4BCB-BB1E-D05F9D7ED882}" type="parTrans" cxnId="{8A6C707D-A81C-45DE-9805-5CEC7A6D25F1}">
      <dgm:prSet/>
      <dgm:spPr/>
      <dgm:t>
        <a:bodyPr/>
        <a:lstStyle/>
        <a:p>
          <a:endParaRPr lang="en-US"/>
        </a:p>
      </dgm:t>
    </dgm:pt>
    <dgm:pt modelId="{30C91ABC-7F8E-48A8-BA51-5BC601647DBF}" type="sibTrans" cxnId="{8A6C707D-A81C-45DE-9805-5CEC7A6D25F1}">
      <dgm:prSet/>
      <dgm:spPr/>
      <dgm:t>
        <a:bodyPr/>
        <a:lstStyle/>
        <a:p>
          <a:endParaRPr lang="en-US"/>
        </a:p>
      </dgm:t>
    </dgm:pt>
    <dgm:pt modelId="{B0B85CCF-E4B8-426F-B77A-568D84F2355A}">
      <dgm:prSet/>
      <dgm:spPr/>
      <dgm:t>
        <a:bodyPr/>
        <a:lstStyle/>
        <a:p>
          <a:r>
            <a:rPr lang="en-US"/>
            <a:t>End</a:t>
          </a:r>
        </a:p>
      </dgm:t>
    </dgm:pt>
    <dgm:pt modelId="{E0C50F2E-3702-4A80-B0EA-6AE33AC5B165}" type="parTrans" cxnId="{1DA907AD-AE38-4952-8768-43343F1D9EDC}">
      <dgm:prSet/>
      <dgm:spPr/>
      <dgm:t>
        <a:bodyPr/>
        <a:lstStyle/>
        <a:p>
          <a:endParaRPr lang="en-US"/>
        </a:p>
      </dgm:t>
    </dgm:pt>
    <dgm:pt modelId="{723CDD14-A573-4EFC-B715-1200D85A4F57}" type="sibTrans" cxnId="{1DA907AD-AE38-4952-8768-43343F1D9EDC}">
      <dgm:prSet/>
      <dgm:spPr/>
      <dgm:t>
        <a:bodyPr/>
        <a:lstStyle/>
        <a:p>
          <a:endParaRPr lang="en-US"/>
        </a:p>
      </dgm:t>
    </dgm:pt>
    <dgm:pt modelId="{FF167598-564C-44DF-BC62-4811C24FCB3E}">
      <dgm:prSet/>
      <dgm:spPr/>
      <dgm:t>
        <a:bodyPr/>
        <a:lstStyle/>
        <a:p>
          <a:r>
            <a:rPr lang="en-US"/>
            <a:t>Front Desk chooses to inquire about a guest</a:t>
          </a:r>
        </a:p>
      </dgm:t>
    </dgm:pt>
    <dgm:pt modelId="{789B82B4-7F76-4BB1-8C3C-310F94FE3F10}" type="parTrans" cxnId="{E823211B-1296-4C5F-B28A-D8163840FC6C}">
      <dgm:prSet/>
      <dgm:spPr/>
      <dgm:t>
        <a:bodyPr/>
        <a:lstStyle/>
        <a:p>
          <a:endParaRPr lang="en-US"/>
        </a:p>
      </dgm:t>
    </dgm:pt>
    <dgm:pt modelId="{B265970B-6156-4AD4-B5E7-94637E94474A}" type="sibTrans" cxnId="{E823211B-1296-4C5F-B28A-D8163840FC6C}">
      <dgm:prSet/>
      <dgm:spPr/>
      <dgm:t>
        <a:bodyPr/>
        <a:lstStyle/>
        <a:p>
          <a:endParaRPr lang="en-US"/>
        </a:p>
      </dgm:t>
    </dgm:pt>
    <dgm:pt modelId="{FF9BC2A4-BBE1-4AFD-8E30-246ED218C287}">
      <dgm:prSet/>
      <dgm:spPr/>
      <dgm:t>
        <a:bodyPr/>
        <a:lstStyle/>
        <a:p>
          <a:r>
            <a:rPr lang="en-US"/>
            <a:t>Front Desk enters room number</a:t>
          </a:r>
        </a:p>
      </dgm:t>
    </dgm:pt>
    <dgm:pt modelId="{93C75FAC-CC6C-428A-8509-87FE63D6982A}" type="parTrans" cxnId="{F1AAFE37-2629-4F53-91A7-6766F821F896}">
      <dgm:prSet/>
      <dgm:spPr/>
      <dgm:t>
        <a:bodyPr/>
        <a:lstStyle/>
        <a:p>
          <a:endParaRPr lang="en-US"/>
        </a:p>
      </dgm:t>
    </dgm:pt>
    <dgm:pt modelId="{98CD858B-624D-4687-801B-E74BD810AC5E}" type="sibTrans" cxnId="{F1AAFE37-2629-4F53-91A7-6766F821F896}">
      <dgm:prSet/>
      <dgm:spPr/>
      <dgm:t>
        <a:bodyPr/>
        <a:lstStyle/>
        <a:p>
          <a:endParaRPr lang="en-US"/>
        </a:p>
      </dgm:t>
    </dgm:pt>
    <dgm:pt modelId="{C22A8090-CA89-4BA5-A84A-462909AEE775}">
      <dgm:prSet/>
      <dgm:spPr/>
      <dgm:t>
        <a:bodyPr/>
        <a:lstStyle/>
        <a:p>
          <a:r>
            <a:rPr lang="en-US"/>
            <a:t>If room number is found in the current guests database</a:t>
          </a:r>
        </a:p>
      </dgm:t>
    </dgm:pt>
    <dgm:pt modelId="{BBBD2EAB-0459-4E7F-A6DB-045A6D0FDB92}" type="parTrans" cxnId="{0079F30F-20DD-4188-AC7D-A8ED8F7542BE}">
      <dgm:prSet/>
      <dgm:spPr/>
      <dgm:t>
        <a:bodyPr/>
        <a:lstStyle/>
        <a:p>
          <a:endParaRPr lang="en-US"/>
        </a:p>
      </dgm:t>
    </dgm:pt>
    <dgm:pt modelId="{A50AA6F4-0E4F-4212-A1B1-BC3FF28119D6}" type="sibTrans" cxnId="{0079F30F-20DD-4188-AC7D-A8ED8F7542BE}">
      <dgm:prSet/>
      <dgm:spPr/>
      <dgm:t>
        <a:bodyPr/>
        <a:lstStyle/>
        <a:p>
          <a:endParaRPr lang="en-US"/>
        </a:p>
      </dgm:t>
    </dgm:pt>
    <dgm:pt modelId="{81782B5C-3476-44C7-BFA5-D6AEB882C57D}">
      <dgm:prSet/>
      <dgm:spPr/>
      <dgm:t>
        <a:bodyPr/>
        <a:lstStyle/>
        <a:p>
          <a:r>
            <a:rPr lang="en-US"/>
            <a:t>Bot displays a message with the guest name in that room.</a:t>
          </a:r>
        </a:p>
      </dgm:t>
    </dgm:pt>
    <dgm:pt modelId="{8A43C465-6975-4F4D-B506-CF659006FBA0}" type="parTrans" cxnId="{7F5B70ED-BF3C-4B9C-BCCB-19F6CE7271DD}">
      <dgm:prSet/>
      <dgm:spPr/>
      <dgm:t>
        <a:bodyPr/>
        <a:lstStyle/>
        <a:p>
          <a:endParaRPr lang="en-US"/>
        </a:p>
      </dgm:t>
    </dgm:pt>
    <dgm:pt modelId="{B8E72461-A02A-4C51-BFDE-A50D22ED3D16}" type="sibTrans" cxnId="{7F5B70ED-BF3C-4B9C-BCCB-19F6CE7271DD}">
      <dgm:prSet/>
      <dgm:spPr/>
      <dgm:t>
        <a:bodyPr/>
        <a:lstStyle/>
        <a:p>
          <a:endParaRPr lang="en-US"/>
        </a:p>
      </dgm:t>
    </dgm:pt>
    <dgm:pt modelId="{6E54E909-5B28-4650-BCE1-EC13F2D0E81A}">
      <dgm:prSet/>
      <dgm:spPr/>
      <dgm:t>
        <a:bodyPr/>
        <a:lstStyle/>
        <a:p>
          <a:r>
            <a:rPr lang="en-US"/>
            <a:t>End</a:t>
          </a:r>
        </a:p>
      </dgm:t>
    </dgm:pt>
    <dgm:pt modelId="{57277DEA-25BF-4738-835B-EB312874BD93}" type="parTrans" cxnId="{CE16619D-2E3C-4DEA-A7D2-94BCAEE7C178}">
      <dgm:prSet/>
      <dgm:spPr/>
      <dgm:t>
        <a:bodyPr/>
        <a:lstStyle/>
        <a:p>
          <a:endParaRPr lang="en-US"/>
        </a:p>
      </dgm:t>
    </dgm:pt>
    <dgm:pt modelId="{692F741C-7585-427F-B2AB-FD3AD64305AD}" type="sibTrans" cxnId="{CE16619D-2E3C-4DEA-A7D2-94BCAEE7C178}">
      <dgm:prSet/>
      <dgm:spPr/>
      <dgm:t>
        <a:bodyPr/>
        <a:lstStyle/>
        <a:p>
          <a:endParaRPr lang="en-US"/>
        </a:p>
      </dgm:t>
    </dgm:pt>
    <dgm:pt modelId="{0216C713-26FA-4241-B363-64BB3BE3632F}">
      <dgm:prSet/>
      <dgm:spPr/>
      <dgm:t>
        <a:bodyPr/>
        <a:lstStyle/>
        <a:p>
          <a:r>
            <a:rPr lang="en-US"/>
            <a:t>If room number isn’t found in current guests database</a:t>
          </a:r>
        </a:p>
      </dgm:t>
    </dgm:pt>
    <dgm:pt modelId="{3B57B104-86CB-478C-B464-EC3529B342A5}" type="parTrans" cxnId="{88D9EAF1-C007-4F65-A5A8-ADE073818690}">
      <dgm:prSet/>
      <dgm:spPr/>
      <dgm:t>
        <a:bodyPr/>
        <a:lstStyle/>
        <a:p>
          <a:endParaRPr lang="en-US"/>
        </a:p>
      </dgm:t>
    </dgm:pt>
    <dgm:pt modelId="{5F7B37AA-40AE-4B0F-8AA6-4DAC3C418645}" type="sibTrans" cxnId="{88D9EAF1-C007-4F65-A5A8-ADE073818690}">
      <dgm:prSet/>
      <dgm:spPr/>
      <dgm:t>
        <a:bodyPr/>
        <a:lstStyle/>
        <a:p>
          <a:endParaRPr lang="en-US"/>
        </a:p>
      </dgm:t>
    </dgm:pt>
    <dgm:pt modelId="{9D9434D5-B73C-4226-A927-BB9BF1EC6CD6}">
      <dgm:prSet/>
      <dgm:spPr/>
      <dgm:t>
        <a:bodyPr/>
        <a:lstStyle/>
        <a:p>
          <a:r>
            <a:rPr lang="en-US"/>
            <a:t>Bot will display a message saying that no guest is in that room</a:t>
          </a:r>
        </a:p>
      </dgm:t>
    </dgm:pt>
    <dgm:pt modelId="{7722A60E-8327-4960-9E01-56E65CD26139}" type="parTrans" cxnId="{58948BBF-D39C-4C95-9946-9347F02A50BB}">
      <dgm:prSet/>
      <dgm:spPr/>
      <dgm:t>
        <a:bodyPr/>
        <a:lstStyle/>
        <a:p>
          <a:endParaRPr lang="en-US"/>
        </a:p>
      </dgm:t>
    </dgm:pt>
    <dgm:pt modelId="{DE6D15B9-1080-4E8D-9A49-5089179D9D2D}" type="sibTrans" cxnId="{58948BBF-D39C-4C95-9946-9347F02A50BB}">
      <dgm:prSet/>
      <dgm:spPr/>
      <dgm:t>
        <a:bodyPr/>
        <a:lstStyle/>
        <a:p>
          <a:endParaRPr lang="en-US"/>
        </a:p>
      </dgm:t>
    </dgm:pt>
    <dgm:pt modelId="{0FE2C478-38FC-4036-B504-98FEF7C7E8B0}">
      <dgm:prSet/>
      <dgm:spPr/>
      <dgm:t>
        <a:bodyPr/>
        <a:lstStyle/>
        <a:p>
          <a:r>
            <a:rPr lang="en-US"/>
            <a:t>End</a:t>
          </a:r>
        </a:p>
      </dgm:t>
    </dgm:pt>
    <dgm:pt modelId="{402696CC-0593-4F74-8F59-CA29286D5B11}" type="parTrans" cxnId="{99BDB3E1-59D6-45C5-8043-172FAB77EE0C}">
      <dgm:prSet/>
      <dgm:spPr/>
      <dgm:t>
        <a:bodyPr/>
        <a:lstStyle/>
        <a:p>
          <a:endParaRPr lang="en-US"/>
        </a:p>
      </dgm:t>
    </dgm:pt>
    <dgm:pt modelId="{6827B297-94A2-463B-A218-9FFBB1AB2923}" type="sibTrans" cxnId="{99BDB3E1-59D6-45C5-8043-172FAB77EE0C}">
      <dgm:prSet/>
      <dgm:spPr/>
      <dgm:t>
        <a:bodyPr/>
        <a:lstStyle/>
        <a:p>
          <a:endParaRPr lang="en-US"/>
        </a:p>
      </dgm:t>
    </dgm:pt>
    <dgm:pt modelId="{8338ABA7-DE84-4F4D-8864-24BE3FB0ACF0}">
      <dgm:prSet/>
      <dgm:spPr/>
      <dgm:t>
        <a:bodyPr/>
        <a:lstStyle/>
        <a:p>
          <a:r>
            <a:rPr lang="en-US"/>
            <a:t>Front Desk chooses guest checkout</a:t>
          </a:r>
        </a:p>
      </dgm:t>
    </dgm:pt>
    <dgm:pt modelId="{CB4DAA7E-A77F-4FB6-85A3-4DDED58DB5AF}" type="parTrans" cxnId="{78D5E2FA-5DAB-49CB-B75E-AE48BCDDB36E}">
      <dgm:prSet/>
      <dgm:spPr/>
      <dgm:t>
        <a:bodyPr/>
        <a:lstStyle/>
        <a:p>
          <a:endParaRPr lang="en-US"/>
        </a:p>
      </dgm:t>
    </dgm:pt>
    <dgm:pt modelId="{543BF6BD-B1B2-429A-924E-DAAD12BD7330}" type="sibTrans" cxnId="{78D5E2FA-5DAB-49CB-B75E-AE48BCDDB36E}">
      <dgm:prSet/>
      <dgm:spPr/>
      <dgm:t>
        <a:bodyPr/>
        <a:lstStyle/>
        <a:p>
          <a:endParaRPr lang="en-US"/>
        </a:p>
      </dgm:t>
    </dgm:pt>
    <dgm:pt modelId="{0D6E08E8-CEE6-4574-8DAE-5F5705A1A7CB}">
      <dgm:prSet/>
      <dgm:spPr/>
      <dgm:t>
        <a:bodyPr/>
        <a:lstStyle/>
        <a:p>
          <a:r>
            <a:rPr lang="en-US"/>
            <a:t>Front Desk enters room number</a:t>
          </a:r>
        </a:p>
      </dgm:t>
    </dgm:pt>
    <dgm:pt modelId="{06EB05A7-7C7F-4E49-881D-0EAE4D0BA2FE}" type="parTrans" cxnId="{4A00C9DA-C02C-4F12-A5B5-9CFAD6175DFF}">
      <dgm:prSet/>
      <dgm:spPr/>
      <dgm:t>
        <a:bodyPr/>
        <a:lstStyle/>
        <a:p>
          <a:endParaRPr lang="en-US"/>
        </a:p>
      </dgm:t>
    </dgm:pt>
    <dgm:pt modelId="{8E49148A-B5E7-43A5-AAD1-49633A1DD525}" type="sibTrans" cxnId="{4A00C9DA-C02C-4F12-A5B5-9CFAD6175DFF}">
      <dgm:prSet/>
      <dgm:spPr/>
      <dgm:t>
        <a:bodyPr/>
        <a:lstStyle/>
        <a:p>
          <a:endParaRPr lang="en-US"/>
        </a:p>
      </dgm:t>
    </dgm:pt>
    <dgm:pt modelId="{D0651B0C-E8B7-4BF0-85FE-65E261757CFF}">
      <dgm:prSet/>
      <dgm:spPr/>
      <dgm:t>
        <a:bodyPr/>
        <a:lstStyle/>
        <a:p>
          <a:r>
            <a:rPr lang="en-US" dirty="0"/>
            <a:t>If room number is found in the current guests database</a:t>
          </a:r>
        </a:p>
      </dgm:t>
    </dgm:pt>
    <dgm:pt modelId="{48B3CF59-767F-4B07-9315-76325AAE72A5}" type="parTrans" cxnId="{66F02F87-9D03-4D07-B079-37F917864307}">
      <dgm:prSet/>
      <dgm:spPr/>
      <dgm:t>
        <a:bodyPr/>
        <a:lstStyle/>
        <a:p>
          <a:endParaRPr lang="en-US"/>
        </a:p>
      </dgm:t>
    </dgm:pt>
    <dgm:pt modelId="{88C58894-282A-436E-9F24-A50DF95C97F7}" type="sibTrans" cxnId="{66F02F87-9D03-4D07-B079-37F917864307}">
      <dgm:prSet/>
      <dgm:spPr/>
      <dgm:t>
        <a:bodyPr/>
        <a:lstStyle/>
        <a:p>
          <a:endParaRPr lang="en-US"/>
        </a:p>
      </dgm:t>
    </dgm:pt>
    <dgm:pt modelId="{638ADFFB-16E5-463C-9DEB-8D8D5DB25C5E}">
      <dgm:prSet/>
      <dgm:spPr/>
      <dgm:t>
        <a:bodyPr/>
        <a:lstStyle/>
        <a:p>
          <a:r>
            <a:rPr lang="en-US" dirty="0" err="1"/>
            <a:t>Bot</a:t>
          </a:r>
          <a:r>
            <a:rPr lang="en-US" dirty="0"/>
            <a:t> removes the guest from current guests database</a:t>
          </a:r>
        </a:p>
      </dgm:t>
    </dgm:pt>
    <dgm:pt modelId="{BE44B998-F876-43B5-857C-0B706300F526}" type="parTrans" cxnId="{390D8F49-2DD7-4CCF-9D50-B49990E3228D}">
      <dgm:prSet/>
      <dgm:spPr/>
      <dgm:t>
        <a:bodyPr/>
        <a:lstStyle/>
        <a:p>
          <a:endParaRPr lang="en-US"/>
        </a:p>
      </dgm:t>
    </dgm:pt>
    <dgm:pt modelId="{28EAED35-5C62-49E2-95B9-CF2FC6170F26}" type="sibTrans" cxnId="{390D8F49-2DD7-4CCF-9D50-B49990E3228D}">
      <dgm:prSet/>
      <dgm:spPr/>
      <dgm:t>
        <a:bodyPr/>
        <a:lstStyle/>
        <a:p>
          <a:endParaRPr lang="en-US"/>
        </a:p>
      </dgm:t>
    </dgm:pt>
    <dgm:pt modelId="{1A3D4A90-2AF6-4D11-AB7A-38176D36ED5E}">
      <dgm:prSet/>
      <dgm:spPr/>
      <dgm:t>
        <a:bodyPr/>
        <a:lstStyle/>
        <a:p>
          <a:r>
            <a:rPr lang="en-US" dirty="0" err="1"/>
            <a:t>Bot</a:t>
          </a:r>
          <a:r>
            <a:rPr lang="en-US" dirty="0"/>
            <a:t> adds guest to all guests database</a:t>
          </a:r>
        </a:p>
      </dgm:t>
    </dgm:pt>
    <dgm:pt modelId="{2A6B59B8-5D13-40A9-9101-E7B82F3D39F8}" type="parTrans" cxnId="{0D490B70-22DD-4892-B7B2-9C73AE9A518F}">
      <dgm:prSet/>
      <dgm:spPr/>
      <dgm:t>
        <a:bodyPr/>
        <a:lstStyle/>
        <a:p>
          <a:endParaRPr lang="en-US"/>
        </a:p>
      </dgm:t>
    </dgm:pt>
    <dgm:pt modelId="{EEDBB9EA-2D29-4A54-B27A-A860436AB867}" type="sibTrans" cxnId="{0D490B70-22DD-4892-B7B2-9C73AE9A518F}">
      <dgm:prSet/>
      <dgm:spPr/>
      <dgm:t>
        <a:bodyPr/>
        <a:lstStyle/>
        <a:p>
          <a:endParaRPr lang="en-US"/>
        </a:p>
      </dgm:t>
    </dgm:pt>
    <dgm:pt modelId="{F1C66CC4-AFFD-4A98-B6CA-F407D125CF6D}">
      <dgm:prSet/>
      <dgm:spPr/>
      <dgm:t>
        <a:bodyPr/>
        <a:lstStyle/>
        <a:p>
          <a:r>
            <a:rPr lang="en-US" dirty="0" err="1"/>
            <a:t>Bot</a:t>
          </a:r>
          <a:r>
            <a:rPr lang="en-US" dirty="0"/>
            <a:t> displays a message saying that the guest has been checked out</a:t>
          </a:r>
        </a:p>
      </dgm:t>
    </dgm:pt>
    <dgm:pt modelId="{C0478644-FDBE-4A08-88A6-EDC3CD2E4CE1}" type="parTrans" cxnId="{79A24F56-7929-4A99-8C39-01BA0344B0E5}">
      <dgm:prSet/>
      <dgm:spPr/>
      <dgm:t>
        <a:bodyPr/>
        <a:lstStyle/>
        <a:p>
          <a:endParaRPr lang="en-US"/>
        </a:p>
      </dgm:t>
    </dgm:pt>
    <dgm:pt modelId="{2923FD73-4001-4BAB-AB16-6A26A5217ED4}" type="sibTrans" cxnId="{79A24F56-7929-4A99-8C39-01BA0344B0E5}">
      <dgm:prSet/>
      <dgm:spPr/>
      <dgm:t>
        <a:bodyPr/>
        <a:lstStyle/>
        <a:p>
          <a:endParaRPr lang="en-US"/>
        </a:p>
      </dgm:t>
    </dgm:pt>
    <dgm:pt modelId="{8F7487BC-872A-4E7E-A7D8-ECAB47E53447}">
      <dgm:prSet/>
      <dgm:spPr/>
      <dgm:t>
        <a:bodyPr/>
        <a:lstStyle/>
        <a:p>
          <a:r>
            <a:rPr lang="en-US" dirty="0"/>
            <a:t>End</a:t>
          </a:r>
        </a:p>
      </dgm:t>
    </dgm:pt>
    <dgm:pt modelId="{36356E58-8551-4468-9D23-0336E794D38A}" type="parTrans" cxnId="{B08C1D99-4B34-40CC-B0E2-94A97256F1BF}">
      <dgm:prSet/>
      <dgm:spPr/>
      <dgm:t>
        <a:bodyPr/>
        <a:lstStyle/>
        <a:p>
          <a:endParaRPr lang="en-US"/>
        </a:p>
      </dgm:t>
    </dgm:pt>
    <dgm:pt modelId="{460D30E8-6589-4424-802C-B5A5CB63B1A1}" type="sibTrans" cxnId="{B08C1D99-4B34-40CC-B0E2-94A97256F1BF}">
      <dgm:prSet/>
      <dgm:spPr/>
      <dgm:t>
        <a:bodyPr/>
        <a:lstStyle/>
        <a:p>
          <a:endParaRPr lang="en-US"/>
        </a:p>
      </dgm:t>
    </dgm:pt>
    <dgm:pt modelId="{65D12CDB-D065-4E25-8FC5-E92560DB78D8}">
      <dgm:prSet/>
      <dgm:spPr/>
      <dgm:t>
        <a:bodyPr/>
        <a:lstStyle/>
        <a:p>
          <a:r>
            <a:rPr lang="en-US" dirty="0"/>
            <a:t>If the room number isn’t found in the current guests database</a:t>
          </a:r>
        </a:p>
      </dgm:t>
    </dgm:pt>
    <dgm:pt modelId="{FFAD839C-E390-4567-9D7D-BDACC512B61D}" type="parTrans" cxnId="{D84B1CA8-2148-4DE9-A823-52FB03052715}">
      <dgm:prSet/>
      <dgm:spPr/>
      <dgm:t>
        <a:bodyPr/>
        <a:lstStyle/>
        <a:p>
          <a:endParaRPr lang="en-US"/>
        </a:p>
      </dgm:t>
    </dgm:pt>
    <dgm:pt modelId="{736A3473-029E-48C5-8A83-D6E0BAEFD27E}" type="sibTrans" cxnId="{D84B1CA8-2148-4DE9-A823-52FB03052715}">
      <dgm:prSet/>
      <dgm:spPr/>
      <dgm:t>
        <a:bodyPr/>
        <a:lstStyle/>
        <a:p>
          <a:endParaRPr lang="en-US"/>
        </a:p>
      </dgm:t>
    </dgm:pt>
    <dgm:pt modelId="{98CAAD56-1628-4258-BC7D-107EA60666B9}">
      <dgm:prSet/>
      <dgm:spPr/>
      <dgm:t>
        <a:bodyPr/>
        <a:lstStyle/>
        <a:p>
          <a:r>
            <a:rPr lang="en-US"/>
            <a:t>Bot displays a message with no guest is in that room</a:t>
          </a:r>
        </a:p>
      </dgm:t>
    </dgm:pt>
    <dgm:pt modelId="{A1F36DA8-F762-4FEF-9BA5-1A0D6AEB151D}" type="parTrans" cxnId="{469F0840-E1A2-43E7-AA4F-201C9C79BDEF}">
      <dgm:prSet/>
      <dgm:spPr/>
      <dgm:t>
        <a:bodyPr/>
        <a:lstStyle/>
        <a:p>
          <a:endParaRPr lang="en-US"/>
        </a:p>
      </dgm:t>
    </dgm:pt>
    <dgm:pt modelId="{EAE699D9-9DF2-484B-803F-F78731B5ABB2}" type="sibTrans" cxnId="{469F0840-E1A2-43E7-AA4F-201C9C79BDEF}">
      <dgm:prSet/>
      <dgm:spPr/>
      <dgm:t>
        <a:bodyPr/>
        <a:lstStyle/>
        <a:p>
          <a:endParaRPr lang="en-US"/>
        </a:p>
      </dgm:t>
    </dgm:pt>
    <dgm:pt modelId="{B5BE62D0-A64E-4CB6-B41B-7913D8661C10}">
      <dgm:prSet/>
      <dgm:spPr/>
      <dgm:t>
        <a:bodyPr/>
        <a:lstStyle/>
        <a:p>
          <a:r>
            <a:rPr lang="en-US" dirty="0"/>
            <a:t>End</a:t>
          </a:r>
        </a:p>
      </dgm:t>
    </dgm:pt>
    <dgm:pt modelId="{1867FBC2-B12B-41B8-9DC6-36F79F64611B}" type="parTrans" cxnId="{9F7EFC37-1A88-4A28-9EC0-3281017DE065}">
      <dgm:prSet/>
      <dgm:spPr/>
      <dgm:t>
        <a:bodyPr/>
        <a:lstStyle/>
        <a:p>
          <a:endParaRPr lang="en-US"/>
        </a:p>
      </dgm:t>
    </dgm:pt>
    <dgm:pt modelId="{68D6B391-7D77-44B9-A212-D9472F4A278F}" type="sibTrans" cxnId="{9F7EFC37-1A88-4A28-9EC0-3281017DE065}">
      <dgm:prSet/>
      <dgm:spPr/>
      <dgm:t>
        <a:bodyPr/>
        <a:lstStyle/>
        <a:p>
          <a:endParaRPr lang="en-US"/>
        </a:p>
      </dgm:t>
    </dgm:pt>
    <dgm:pt modelId="{4DF21766-14AA-4E63-A390-73CF39915477}" type="pres">
      <dgm:prSet presAssocID="{654A9B7E-91C3-4F9A-A181-AD29E41106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AD9577E5-75CF-4378-936F-8D416BB0EB85}" type="pres">
      <dgm:prSet presAssocID="{7F92E8D1-E473-4261-9FDF-0CC0DB328E4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B8AA9865-96C8-495C-8075-40E46DC9B7B4}" type="pres">
      <dgm:prSet presAssocID="{31936A7B-64CA-4FDC-AB3A-4E183B4F6BB8}" presName="sibTrans" presStyleLbl="sibTrans1D1" presStyleIdx="0" presStyleCnt="3"/>
      <dgm:spPr/>
      <dgm:t>
        <a:bodyPr/>
        <a:lstStyle/>
        <a:p>
          <a:endParaRPr lang="el-GR"/>
        </a:p>
      </dgm:t>
    </dgm:pt>
    <dgm:pt modelId="{003794A3-F7FD-42CF-91DC-4E70F80D6B6C}" type="pres">
      <dgm:prSet presAssocID="{31936A7B-64CA-4FDC-AB3A-4E183B4F6BB8}" presName="connectorText" presStyleLbl="sibTrans1D1" presStyleIdx="0" presStyleCnt="3"/>
      <dgm:spPr/>
      <dgm:t>
        <a:bodyPr/>
        <a:lstStyle/>
        <a:p>
          <a:endParaRPr lang="el-GR"/>
        </a:p>
      </dgm:t>
    </dgm:pt>
    <dgm:pt modelId="{73B5F872-0D41-46F7-95DA-0485D8D63D13}" type="pres">
      <dgm:prSet presAssocID="{3CC868A0-451F-4AA6-972C-9CD09975CB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9A2704FC-2877-4083-9D6E-001B55F51C91}" type="pres">
      <dgm:prSet presAssocID="{B1219091-BE90-4A62-9654-09D0A4E5891E}" presName="sibTrans" presStyleLbl="sibTrans1D1" presStyleIdx="1" presStyleCnt="3"/>
      <dgm:spPr/>
      <dgm:t>
        <a:bodyPr/>
        <a:lstStyle/>
        <a:p>
          <a:endParaRPr lang="el-GR"/>
        </a:p>
      </dgm:t>
    </dgm:pt>
    <dgm:pt modelId="{85DCF89E-763D-46D3-9B02-1A5BAC65A1BF}" type="pres">
      <dgm:prSet presAssocID="{B1219091-BE90-4A62-9654-09D0A4E5891E}" presName="connectorText" presStyleLbl="sibTrans1D1" presStyleIdx="1" presStyleCnt="3"/>
      <dgm:spPr/>
      <dgm:t>
        <a:bodyPr/>
        <a:lstStyle/>
        <a:p>
          <a:endParaRPr lang="el-GR"/>
        </a:p>
      </dgm:t>
    </dgm:pt>
    <dgm:pt modelId="{24AD4581-58A7-4859-9C1F-8721D4379C69}" type="pres">
      <dgm:prSet presAssocID="{FF167598-564C-44DF-BC62-4811C24FCB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52B96CB-179C-460C-9547-F601B7586DF8}" type="pres">
      <dgm:prSet presAssocID="{B265970B-6156-4AD4-B5E7-94637E94474A}" presName="sibTrans" presStyleLbl="sibTrans1D1" presStyleIdx="2" presStyleCnt="3"/>
      <dgm:spPr/>
      <dgm:t>
        <a:bodyPr/>
        <a:lstStyle/>
        <a:p>
          <a:endParaRPr lang="el-GR"/>
        </a:p>
      </dgm:t>
    </dgm:pt>
    <dgm:pt modelId="{78377DF0-D193-4548-B252-A65D276209AD}" type="pres">
      <dgm:prSet presAssocID="{B265970B-6156-4AD4-B5E7-94637E94474A}" presName="connectorText" presStyleLbl="sibTrans1D1" presStyleIdx="2" presStyleCnt="3"/>
      <dgm:spPr/>
      <dgm:t>
        <a:bodyPr/>
        <a:lstStyle/>
        <a:p>
          <a:endParaRPr lang="el-GR"/>
        </a:p>
      </dgm:t>
    </dgm:pt>
    <dgm:pt modelId="{BDE41913-A51B-4F47-89A1-90FAE0D34F90}" type="pres">
      <dgm:prSet presAssocID="{8338ABA7-DE84-4F4D-8864-24BE3FB0ACF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1DA907AD-AE38-4952-8768-43343F1D9EDC}" srcId="{3CC868A0-451F-4AA6-972C-9CD09975CB52}" destId="{B0B85CCF-E4B8-426F-B77A-568D84F2355A}" srcOrd="6" destOrd="0" parTransId="{E0C50F2E-3702-4A80-B0EA-6AE33AC5B165}" sibTransId="{723CDD14-A573-4EFC-B715-1200D85A4F57}"/>
    <dgm:cxn modelId="{23A4E677-B3E4-41BD-B135-2DCF2D7FA4D9}" type="presOf" srcId="{B265970B-6156-4AD4-B5E7-94637E94474A}" destId="{A52B96CB-179C-460C-9547-F601B7586DF8}" srcOrd="0" destOrd="0" presId="urn:microsoft.com/office/officeart/2005/8/layout/bProcess3"/>
    <dgm:cxn modelId="{6B96581F-5714-4C8D-ADDA-26AEB00FF041}" srcId="{654A9B7E-91C3-4F9A-A181-AD29E4110647}" destId="{3CC868A0-451F-4AA6-972C-9CD09975CB52}" srcOrd="1" destOrd="0" parTransId="{D011FBA3-8A7F-4373-894C-E216BF348BA5}" sibTransId="{B1219091-BE90-4A62-9654-09D0A4E5891E}"/>
    <dgm:cxn modelId="{088AB7E3-34CB-41FC-804E-3B8195730C08}" type="presOf" srcId="{F1C66CC4-AFFD-4A98-B6CA-F407D125CF6D}" destId="{BDE41913-A51B-4F47-89A1-90FAE0D34F90}" srcOrd="0" destOrd="5" presId="urn:microsoft.com/office/officeart/2005/8/layout/bProcess3"/>
    <dgm:cxn modelId="{6F040074-488E-48D4-AC44-57749C679552}" type="presOf" srcId="{B0B85CCF-E4B8-426F-B77A-568D84F2355A}" destId="{73B5F872-0D41-46F7-95DA-0485D8D63D13}" srcOrd="0" destOrd="7" presId="urn:microsoft.com/office/officeart/2005/8/layout/bProcess3"/>
    <dgm:cxn modelId="{20503838-E25F-43EC-B902-1E35B6E78C19}" type="presOf" srcId="{638ADFFB-16E5-463C-9DEB-8D8D5DB25C5E}" destId="{BDE41913-A51B-4F47-89A1-90FAE0D34F90}" srcOrd="0" destOrd="3" presId="urn:microsoft.com/office/officeart/2005/8/layout/bProcess3"/>
    <dgm:cxn modelId="{076F6808-CB40-4BFC-BBBF-4834833BDA65}" srcId="{3CC868A0-451F-4AA6-972C-9CD09975CB52}" destId="{D449B36E-7A91-43DF-84AB-3626CA5CBE07}" srcOrd="3" destOrd="0" parTransId="{A7A2218B-3142-49A9-A20A-44E17B6F1761}" sibTransId="{961422C1-811C-467F-A768-809000587926}"/>
    <dgm:cxn modelId="{E823211B-1296-4C5F-B28A-D8163840FC6C}" srcId="{654A9B7E-91C3-4F9A-A181-AD29E4110647}" destId="{FF167598-564C-44DF-BC62-4811C24FCB3E}" srcOrd="2" destOrd="0" parTransId="{789B82B4-7F76-4BB1-8C3C-310F94FE3F10}" sibTransId="{B265970B-6156-4AD4-B5E7-94637E94474A}"/>
    <dgm:cxn modelId="{379080F1-286C-48E4-9BCA-44E7ADA4029D}" srcId="{3CC868A0-451F-4AA6-972C-9CD09975CB52}" destId="{168D0B0F-55B7-4FE9-9675-8A576DA5D06E}" srcOrd="4" destOrd="0" parTransId="{DD1427FA-0D06-42F6-A08C-6CC3D7BBD984}" sibTransId="{052AC1C7-2F81-42D3-B418-FEEAC158F912}"/>
    <dgm:cxn modelId="{5D3DB42C-6900-46BB-A1EA-63A2078ADC18}" type="presOf" srcId="{0D6E08E8-CEE6-4574-8DAE-5F5705A1A7CB}" destId="{BDE41913-A51B-4F47-89A1-90FAE0D34F90}" srcOrd="0" destOrd="1" presId="urn:microsoft.com/office/officeart/2005/8/layout/bProcess3"/>
    <dgm:cxn modelId="{16E4F6EC-50B9-4F43-8509-A3165353CDCF}" type="presOf" srcId="{FF167598-564C-44DF-BC62-4811C24FCB3E}" destId="{24AD4581-58A7-4859-9C1F-8721D4379C69}" srcOrd="0" destOrd="0" presId="urn:microsoft.com/office/officeart/2005/8/layout/bProcess3"/>
    <dgm:cxn modelId="{CD5D3CF1-6A09-45D2-8B7E-8204A9B716C7}" type="presOf" srcId="{654A9B7E-91C3-4F9A-A181-AD29E4110647}" destId="{4DF21766-14AA-4E63-A390-73CF39915477}" srcOrd="0" destOrd="0" presId="urn:microsoft.com/office/officeart/2005/8/layout/bProcess3"/>
    <dgm:cxn modelId="{1732DE1C-1172-44D4-A2D8-EFBFE844EE3E}" type="presOf" srcId="{31936A7B-64CA-4FDC-AB3A-4E183B4F6BB8}" destId="{B8AA9865-96C8-495C-8075-40E46DC9B7B4}" srcOrd="0" destOrd="0" presId="urn:microsoft.com/office/officeart/2005/8/layout/bProcess3"/>
    <dgm:cxn modelId="{771ECA2F-9B18-4DBF-9930-58FFAD2DDDC1}" srcId="{3CC868A0-451F-4AA6-972C-9CD09975CB52}" destId="{A846ED37-EF3D-4D9D-A5CA-25F752AEA5E8}" srcOrd="0" destOrd="0" parTransId="{F8D3F72A-DCC5-4D29-8FB9-A64113F8D3EF}" sibTransId="{32578058-2BEE-4E8F-9EFB-E106B1F80E01}"/>
    <dgm:cxn modelId="{5434156F-375A-44A5-88C7-69C1E71A0523}" type="presOf" srcId="{168D0B0F-55B7-4FE9-9675-8A576DA5D06E}" destId="{73B5F872-0D41-46F7-95DA-0485D8D63D13}" srcOrd="0" destOrd="5" presId="urn:microsoft.com/office/officeart/2005/8/layout/bProcess3"/>
    <dgm:cxn modelId="{96F30EA2-17E4-4379-A9A1-0705C469CD56}" type="presOf" srcId="{FF9BC2A4-BBE1-4AFD-8E30-246ED218C287}" destId="{24AD4581-58A7-4859-9C1F-8721D4379C69}" srcOrd="0" destOrd="1" presId="urn:microsoft.com/office/officeart/2005/8/layout/bProcess3"/>
    <dgm:cxn modelId="{7F5B70ED-BF3C-4B9C-BCCB-19F6CE7271DD}" srcId="{C22A8090-CA89-4BA5-A84A-462909AEE775}" destId="{81782B5C-3476-44C7-BFA5-D6AEB882C57D}" srcOrd="0" destOrd="0" parTransId="{8A43C465-6975-4F4D-B506-CF659006FBA0}" sibTransId="{B8E72461-A02A-4C51-BFDE-A50D22ED3D16}"/>
    <dgm:cxn modelId="{9F19504E-4B4C-4FEC-8D8D-AB1AA62410A9}" type="presOf" srcId="{0216C713-26FA-4241-B363-64BB3BE3632F}" destId="{24AD4581-58A7-4859-9C1F-8721D4379C69}" srcOrd="0" destOrd="5" presId="urn:microsoft.com/office/officeart/2005/8/layout/bProcess3"/>
    <dgm:cxn modelId="{D84B1CA8-2148-4DE9-A823-52FB03052715}" srcId="{8338ABA7-DE84-4F4D-8864-24BE3FB0ACF0}" destId="{65D12CDB-D065-4E25-8FC5-E92560DB78D8}" srcOrd="2" destOrd="0" parTransId="{FFAD839C-E390-4567-9D7D-BDACC512B61D}" sibTransId="{736A3473-029E-48C5-8A83-D6E0BAEFD27E}"/>
    <dgm:cxn modelId="{AE2C3255-42F4-4183-A904-7384E3978A28}" type="presOf" srcId="{3CC868A0-451F-4AA6-972C-9CD09975CB52}" destId="{73B5F872-0D41-46F7-95DA-0485D8D63D13}" srcOrd="0" destOrd="0" presId="urn:microsoft.com/office/officeart/2005/8/layout/bProcess3"/>
    <dgm:cxn modelId="{0D490B70-22DD-4892-B7B2-9C73AE9A518F}" srcId="{D0651B0C-E8B7-4BF0-85FE-65E261757CFF}" destId="{1A3D4A90-2AF6-4D11-AB7A-38176D36ED5E}" srcOrd="1" destOrd="0" parTransId="{2A6B59B8-5D13-40A9-9101-E7B82F3D39F8}" sibTransId="{EEDBB9EA-2D29-4A54-B27A-A860436AB867}"/>
    <dgm:cxn modelId="{CE16619D-2E3C-4DEA-A7D2-94BCAEE7C178}" srcId="{C22A8090-CA89-4BA5-A84A-462909AEE775}" destId="{6E54E909-5B28-4650-BCE1-EC13F2D0E81A}" srcOrd="1" destOrd="0" parTransId="{57277DEA-25BF-4738-835B-EB312874BD93}" sibTransId="{692F741C-7585-427F-B2AB-FD3AD64305AD}"/>
    <dgm:cxn modelId="{48CE4917-941E-4A43-AE6D-C1AA58678B25}" type="presOf" srcId="{D0651B0C-E8B7-4BF0-85FE-65E261757CFF}" destId="{BDE41913-A51B-4F47-89A1-90FAE0D34F90}" srcOrd="0" destOrd="2" presId="urn:microsoft.com/office/officeart/2005/8/layout/bProcess3"/>
    <dgm:cxn modelId="{99BDB3E1-59D6-45C5-8043-172FAB77EE0C}" srcId="{0216C713-26FA-4241-B363-64BB3BE3632F}" destId="{0FE2C478-38FC-4036-B504-98FEF7C7E8B0}" srcOrd="1" destOrd="0" parTransId="{402696CC-0593-4F74-8F59-CA29286D5B11}" sibTransId="{6827B297-94A2-463B-A218-9FFBB1AB2923}"/>
    <dgm:cxn modelId="{9FFB7A1A-9E51-4482-9DBF-7E027B70C4E8}" type="presOf" srcId="{81782B5C-3476-44C7-BFA5-D6AEB882C57D}" destId="{24AD4581-58A7-4859-9C1F-8721D4379C69}" srcOrd="0" destOrd="3" presId="urn:microsoft.com/office/officeart/2005/8/layout/bProcess3"/>
    <dgm:cxn modelId="{B08C1D99-4B34-40CC-B0E2-94A97256F1BF}" srcId="{D0651B0C-E8B7-4BF0-85FE-65E261757CFF}" destId="{8F7487BC-872A-4E7E-A7D8-ECAB47E53447}" srcOrd="3" destOrd="0" parTransId="{36356E58-8551-4468-9D23-0336E794D38A}" sibTransId="{460D30E8-6589-4424-802C-B5A5CB63B1A1}"/>
    <dgm:cxn modelId="{644431D8-242A-49CF-9A23-63D618F0BDAD}" type="presOf" srcId="{B1219091-BE90-4A62-9654-09D0A4E5891E}" destId="{85DCF89E-763D-46D3-9B02-1A5BAC65A1BF}" srcOrd="1" destOrd="0" presId="urn:microsoft.com/office/officeart/2005/8/layout/bProcess3"/>
    <dgm:cxn modelId="{42B8D3D5-3128-44E3-A4B0-668F5946AB11}" type="presOf" srcId="{8338ABA7-DE84-4F4D-8864-24BE3FB0ACF0}" destId="{BDE41913-A51B-4F47-89A1-90FAE0D34F90}" srcOrd="0" destOrd="0" presId="urn:microsoft.com/office/officeart/2005/8/layout/bProcess3"/>
    <dgm:cxn modelId="{0079F30F-20DD-4188-AC7D-A8ED8F7542BE}" srcId="{FF167598-564C-44DF-BC62-4811C24FCB3E}" destId="{C22A8090-CA89-4BA5-A84A-462909AEE775}" srcOrd="1" destOrd="0" parTransId="{BBBD2EAB-0459-4E7F-A6DB-045A6D0FDB92}" sibTransId="{A50AA6F4-0E4F-4212-A1B1-BC3FF28119D6}"/>
    <dgm:cxn modelId="{58948BBF-D39C-4C95-9946-9347F02A50BB}" srcId="{0216C713-26FA-4241-B363-64BB3BE3632F}" destId="{9D9434D5-B73C-4226-A927-BB9BF1EC6CD6}" srcOrd="0" destOrd="0" parTransId="{7722A60E-8327-4960-9E01-56E65CD26139}" sibTransId="{DE6D15B9-1080-4E8D-9A49-5089179D9D2D}"/>
    <dgm:cxn modelId="{B93DF585-9529-4FAB-AC3C-673A26B3EE60}" type="presOf" srcId="{8F7487BC-872A-4E7E-A7D8-ECAB47E53447}" destId="{BDE41913-A51B-4F47-89A1-90FAE0D34F90}" srcOrd="0" destOrd="6" presId="urn:microsoft.com/office/officeart/2005/8/layout/bProcess3"/>
    <dgm:cxn modelId="{8A6C707D-A81C-45DE-9805-5CEC7A6D25F1}" srcId="{3CC868A0-451F-4AA6-972C-9CD09975CB52}" destId="{F2C3D941-D481-42AD-A7EA-A7980E28C45A}" srcOrd="5" destOrd="0" parTransId="{FA62EE17-9715-4BCB-BB1E-D05F9D7ED882}" sibTransId="{30C91ABC-7F8E-48A8-BA51-5BC601647DBF}"/>
    <dgm:cxn modelId="{78D5E2FA-5DAB-49CB-B75E-AE48BCDDB36E}" srcId="{654A9B7E-91C3-4F9A-A181-AD29E4110647}" destId="{8338ABA7-DE84-4F4D-8864-24BE3FB0ACF0}" srcOrd="3" destOrd="0" parTransId="{CB4DAA7E-A77F-4FB6-85A3-4DDED58DB5AF}" sibTransId="{543BF6BD-B1B2-429A-924E-DAAD12BD7330}"/>
    <dgm:cxn modelId="{F6B1C411-C866-46C4-9666-5C42FF2AC50E}" type="presOf" srcId="{043AC2E6-D921-4936-B0D0-DD7633325987}" destId="{73B5F872-0D41-46F7-95DA-0485D8D63D13}" srcOrd="0" destOrd="2" presId="urn:microsoft.com/office/officeart/2005/8/layout/bProcess3"/>
    <dgm:cxn modelId="{9001D5B6-036D-434A-A940-E4509E0E221B}" type="presOf" srcId="{B1219091-BE90-4A62-9654-09D0A4E5891E}" destId="{9A2704FC-2877-4083-9D6E-001B55F51C91}" srcOrd="0" destOrd="0" presId="urn:microsoft.com/office/officeart/2005/8/layout/bProcess3"/>
    <dgm:cxn modelId="{4110A6F3-BA2E-4485-A34C-7D784E40CB14}" type="presOf" srcId="{B265970B-6156-4AD4-B5E7-94637E94474A}" destId="{78377DF0-D193-4548-B252-A65D276209AD}" srcOrd="1" destOrd="0" presId="urn:microsoft.com/office/officeart/2005/8/layout/bProcess3"/>
    <dgm:cxn modelId="{390D8F49-2DD7-4CCF-9D50-B49990E3228D}" srcId="{D0651B0C-E8B7-4BF0-85FE-65E261757CFF}" destId="{638ADFFB-16E5-463C-9DEB-8D8D5DB25C5E}" srcOrd="0" destOrd="0" parTransId="{BE44B998-F876-43B5-857C-0B706300F526}" sibTransId="{28EAED35-5C62-49E2-95B9-CF2FC6170F26}"/>
    <dgm:cxn modelId="{66F02F87-9D03-4D07-B079-37F917864307}" srcId="{8338ABA7-DE84-4F4D-8864-24BE3FB0ACF0}" destId="{D0651B0C-E8B7-4BF0-85FE-65E261757CFF}" srcOrd="1" destOrd="0" parTransId="{48B3CF59-767F-4B07-9315-76325AAE72A5}" sibTransId="{88C58894-282A-436E-9F24-A50DF95C97F7}"/>
    <dgm:cxn modelId="{690D54D2-30BA-4335-8916-AA134CA15AF6}" type="presOf" srcId="{7F92E8D1-E473-4261-9FDF-0CC0DB328E4A}" destId="{AD9577E5-75CF-4378-936F-8D416BB0EB85}" srcOrd="0" destOrd="0" presId="urn:microsoft.com/office/officeart/2005/8/layout/bProcess3"/>
    <dgm:cxn modelId="{7FF09670-AC85-486F-9EBD-6A929CB9D348}" srcId="{654A9B7E-91C3-4F9A-A181-AD29E4110647}" destId="{7F92E8D1-E473-4261-9FDF-0CC0DB328E4A}" srcOrd="0" destOrd="0" parTransId="{568B2C47-9A09-472E-931D-0E682BA3DF4E}" sibTransId="{31936A7B-64CA-4FDC-AB3A-4E183B4F6BB8}"/>
    <dgm:cxn modelId="{D9702E66-F3AA-4C8F-8498-5360DDD2A2C9}" type="presOf" srcId="{31936A7B-64CA-4FDC-AB3A-4E183B4F6BB8}" destId="{003794A3-F7FD-42CF-91DC-4E70F80D6B6C}" srcOrd="1" destOrd="0" presId="urn:microsoft.com/office/officeart/2005/8/layout/bProcess3"/>
    <dgm:cxn modelId="{7A284DA4-F5D4-4DE3-A3C3-55961DF2071C}" type="presOf" srcId="{C22A8090-CA89-4BA5-A84A-462909AEE775}" destId="{24AD4581-58A7-4859-9C1F-8721D4379C69}" srcOrd="0" destOrd="2" presId="urn:microsoft.com/office/officeart/2005/8/layout/bProcess3"/>
    <dgm:cxn modelId="{0DBEB7E1-65CD-4CAE-ACC6-CBCF3D175B36}" type="presOf" srcId="{9D9434D5-B73C-4226-A927-BB9BF1EC6CD6}" destId="{24AD4581-58A7-4859-9C1F-8721D4379C69}" srcOrd="0" destOrd="6" presId="urn:microsoft.com/office/officeart/2005/8/layout/bProcess3"/>
    <dgm:cxn modelId="{37832D58-3CD8-42F8-85A7-D99982CC658B}" type="presOf" srcId="{D449B36E-7A91-43DF-84AB-3626CA5CBE07}" destId="{73B5F872-0D41-46F7-95DA-0485D8D63D13}" srcOrd="0" destOrd="4" presId="urn:microsoft.com/office/officeart/2005/8/layout/bProcess3"/>
    <dgm:cxn modelId="{2F42C6E8-1740-493B-96DD-5D0981CCE04A}" type="presOf" srcId="{F2C3D941-D481-42AD-A7EA-A7980E28C45A}" destId="{73B5F872-0D41-46F7-95DA-0485D8D63D13}" srcOrd="0" destOrd="6" presId="urn:microsoft.com/office/officeart/2005/8/layout/bProcess3"/>
    <dgm:cxn modelId="{1BAC0F03-045A-4FCB-958D-2A788ACF1D43}" type="presOf" srcId="{A846ED37-EF3D-4D9D-A5CA-25F752AEA5E8}" destId="{73B5F872-0D41-46F7-95DA-0485D8D63D13}" srcOrd="0" destOrd="1" presId="urn:microsoft.com/office/officeart/2005/8/layout/bProcess3"/>
    <dgm:cxn modelId="{88D9EAF1-C007-4F65-A5A8-ADE073818690}" srcId="{FF167598-564C-44DF-BC62-4811C24FCB3E}" destId="{0216C713-26FA-4241-B363-64BB3BE3632F}" srcOrd="2" destOrd="0" parTransId="{3B57B104-86CB-478C-B464-EC3529B342A5}" sibTransId="{5F7B37AA-40AE-4B0F-8AA6-4DAC3C418645}"/>
    <dgm:cxn modelId="{5B25661E-DBA2-45D9-A13F-49BEEB0AD5A2}" srcId="{3CC868A0-451F-4AA6-972C-9CD09975CB52}" destId="{043AC2E6-D921-4936-B0D0-DD7633325987}" srcOrd="1" destOrd="0" parTransId="{7D24EB5A-2429-41BE-B63E-78FB1E6EA2EA}" sibTransId="{0BADC022-E3E6-4DC1-9449-3A7740C77B1C}"/>
    <dgm:cxn modelId="{DD5BBCEC-614A-4DD9-B076-6B5EB4E2AEB0}" type="presOf" srcId="{B5BE62D0-A64E-4CB6-B41B-7913D8661C10}" destId="{BDE41913-A51B-4F47-89A1-90FAE0D34F90}" srcOrd="0" destOrd="9" presId="urn:microsoft.com/office/officeart/2005/8/layout/bProcess3"/>
    <dgm:cxn modelId="{6D13C327-8525-4943-B931-374EF666BD35}" type="presOf" srcId="{65D12CDB-D065-4E25-8FC5-E92560DB78D8}" destId="{BDE41913-A51B-4F47-89A1-90FAE0D34F90}" srcOrd="0" destOrd="7" presId="urn:microsoft.com/office/officeart/2005/8/layout/bProcess3"/>
    <dgm:cxn modelId="{513142C3-30CB-48F7-AEDF-E7B7E1E42F96}" type="presOf" srcId="{2512077F-A188-4E9F-9085-299E34F5A37C}" destId="{73B5F872-0D41-46F7-95DA-0485D8D63D13}" srcOrd="0" destOrd="3" presId="urn:microsoft.com/office/officeart/2005/8/layout/bProcess3"/>
    <dgm:cxn modelId="{9F7EFC37-1A88-4A28-9EC0-3281017DE065}" srcId="{65D12CDB-D065-4E25-8FC5-E92560DB78D8}" destId="{B5BE62D0-A64E-4CB6-B41B-7913D8661C10}" srcOrd="1" destOrd="0" parTransId="{1867FBC2-B12B-41B8-9DC6-36F79F64611B}" sibTransId="{68D6B391-7D77-44B9-A212-D9472F4A278F}"/>
    <dgm:cxn modelId="{469F0840-E1A2-43E7-AA4F-201C9C79BDEF}" srcId="{65D12CDB-D065-4E25-8FC5-E92560DB78D8}" destId="{98CAAD56-1628-4258-BC7D-107EA60666B9}" srcOrd="0" destOrd="0" parTransId="{A1F36DA8-F762-4FEF-9BA5-1A0D6AEB151D}" sibTransId="{EAE699D9-9DF2-484B-803F-F78731B5ABB2}"/>
    <dgm:cxn modelId="{6CCF987D-86BD-4351-87E0-04325303F9BA}" srcId="{3CC868A0-451F-4AA6-972C-9CD09975CB52}" destId="{2512077F-A188-4E9F-9085-299E34F5A37C}" srcOrd="2" destOrd="0" parTransId="{C70F232C-EF7B-4F13-A451-B0877BDBDFF6}" sibTransId="{8D71B40A-D078-436D-96AC-044C7F6090C1}"/>
    <dgm:cxn modelId="{F1AAFE37-2629-4F53-91A7-6766F821F896}" srcId="{FF167598-564C-44DF-BC62-4811C24FCB3E}" destId="{FF9BC2A4-BBE1-4AFD-8E30-246ED218C287}" srcOrd="0" destOrd="0" parTransId="{93C75FAC-CC6C-428A-8509-87FE63D6982A}" sibTransId="{98CD858B-624D-4687-801B-E74BD810AC5E}"/>
    <dgm:cxn modelId="{79A24F56-7929-4A99-8C39-01BA0344B0E5}" srcId="{D0651B0C-E8B7-4BF0-85FE-65E261757CFF}" destId="{F1C66CC4-AFFD-4A98-B6CA-F407D125CF6D}" srcOrd="2" destOrd="0" parTransId="{C0478644-FDBE-4A08-88A6-EDC3CD2E4CE1}" sibTransId="{2923FD73-4001-4BAB-AB16-6A26A5217ED4}"/>
    <dgm:cxn modelId="{192893FE-B801-4A6C-901A-184C754E45A3}" type="presOf" srcId="{6E54E909-5B28-4650-BCE1-EC13F2D0E81A}" destId="{24AD4581-58A7-4859-9C1F-8721D4379C69}" srcOrd="0" destOrd="4" presId="urn:microsoft.com/office/officeart/2005/8/layout/bProcess3"/>
    <dgm:cxn modelId="{E9F8E635-B0C8-4520-8014-1E8F5B6DF7F4}" type="presOf" srcId="{98CAAD56-1628-4258-BC7D-107EA60666B9}" destId="{BDE41913-A51B-4F47-89A1-90FAE0D34F90}" srcOrd="0" destOrd="8" presId="urn:microsoft.com/office/officeart/2005/8/layout/bProcess3"/>
    <dgm:cxn modelId="{7BBA58D2-886F-42E1-A055-C3CD89894E2A}" type="presOf" srcId="{1A3D4A90-2AF6-4D11-AB7A-38176D36ED5E}" destId="{BDE41913-A51B-4F47-89A1-90FAE0D34F90}" srcOrd="0" destOrd="4" presId="urn:microsoft.com/office/officeart/2005/8/layout/bProcess3"/>
    <dgm:cxn modelId="{BD3EA20F-530B-4B57-B429-9F4105EAF400}" type="presOf" srcId="{0FE2C478-38FC-4036-B504-98FEF7C7E8B0}" destId="{24AD4581-58A7-4859-9C1F-8721D4379C69}" srcOrd="0" destOrd="7" presId="urn:microsoft.com/office/officeart/2005/8/layout/bProcess3"/>
    <dgm:cxn modelId="{4A00C9DA-C02C-4F12-A5B5-9CFAD6175DFF}" srcId="{8338ABA7-DE84-4F4D-8864-24BE3FB0ACF0}" destId="{0D6E08E8-CEE6-4574-8DAE-5F5705A1A7CB}" srcOrd="0" destOrd="0" parTransId="{06EB05A7-7C7F-4E49-881D-0EAE4D0BA2FE}" sibTransId="{8E49148A-B5E7-43A5-AAD1-49633A1DD525}"/>
    <dgm:cxn modelId="{B0AE7B1E-0A0F-4A84-96A1-52589CA1E691}" type="presParOf" srcId="{4DF21766-14AA-4E63-A390-73CF39915477}" destId="{AD9577E5-75CF-4378-936F-8D416BB0EB85}" srcOrd="0" destOrd="0" presId="urn:microsoft.com/office/officeart/2005/8/layout/bProcess3"/>
    <dgm:cxn modelId="{F6D57E30-600B-49AC-BBCE-A3EEE9EEF8BB}" type="presParOf" srcId="{4DF21766-14AA-4E63-A390-73CF39915477}" destId="{B8AA9865-96C8-495C-8075-40E46DC9B7B4}" srcOrd="1" destOrd="0" presId="urn:microsoft.com/office/officeart/2005/8/layout/bProcess3"/>
    <dgm:cxn modelId="{B4776DF3-BA44-4077-A022-A970FC91E48A}" type="presParOf" srcId="{B8AA9865-96C8-495C-8075-40E46DC9B7B4}" destId="{003794A3-F7FD-42CF-91DC-4E70F80D6B6C}" srcOrd="0" destOrd="0" presId="urn:microsoft.com/office/officeart/2005/8/layout/bProcess3"/>
    <dgm:cxn modelId="{0221AA1A-5EFE-41BA-B298-C5EA3385C564}" type="presParOf" srcId="{4DF21766-14AA-4E63-A390-73CF39915477}" destId="{73B5F872-0D41-46F7-95DA-0485D8D63D13}" srcOrd="2" destOrd="0" presId="urn:microsoft.com/office/officeart/2005/8/layout/bProcess3"/>
    <dgm:cxn modelId="{506A8F4F-2332-4E33-91B6-6EED9B1FC2FB}" type="presParOf" srcId="{4DF21766-14AA-4E63-A390-73CF39915477}" destId="{9A2704FC-2877-4083-9D6E-001B55F51C91}" srcOrd="3" destOrd="0" presId="urn:microsoft.com/office/officeart/2005/8/layout/bProcess3"/>
    <dgm:cxn modelId="{86310B85-7C0A-4BD8-94DB-4806D2B59B5E}" type="presParOf" srcId="{9A2704FC-2877-4083-9D6E-001B55F51C91}" destId="{85DCF89E-763D-46D3-9B02-1A5BAC65A1BF}" srcOrd="0" destOrd="0" presId="urn:microsoft.com/office/officeart/2005/8/layout/bProcess3"/>
    <dgm:cxn modelId="{25B1C698-51E7-407F-AA8F-F1856B9B1912}" type="presParOf" srcId="{4DF21766-14AA-4E63-A390-73CF39915477}" destId="{24AD4581-58A7-4859-9C1F-8721D4379C69}" srcOrd="4" destOrd="0" presId="urn:microsoft.com/office/officeart/2005/8/layout/bProcess3"/>
    <dgm:cxn modelId="{692B55EC-93C4-468B-A6D6-2C6A59CDFB6E}" type="presParOf" srcId="{4DF21766-14AA-4E63-A390-73CF39915477}" destId="{A52B96CB-179C-460C-9547-F601B7586DF8}" srcOrd="5" destOrd="0" presId="urn:microsoft.com/office/officeart/2005/8/layout/bProcess3"/>
    <dgm:cxn modelId="{329A1C63-EC0B-4F25-A766-14D8BCF5D815}" type="presParOf" srcId="{A52B96CB-179C-460C-9547-F601B7586DF8}" destId="{78377DF0-D193-4548-B252-A65D276209AD}" srcOrd="0" destOrd="0" presId="urn:microsoft.com/office/officeart/2005/8/layout/bProcess3"/>
    <dgm:cxn modelId="{2932952B-DA0C-4E4B-922B-B4AB784E9412}" type="presParOf" srcId="{4DF21766-14AA-4E63-A390-73CF39915477}" destId="{BDE41913-A51B-4F47-89A1-90FAE0D34F90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A9865-96C8-495C-8075-40E46DC9B7B4}">
      <dsp:nvSpPr>
        <dsp:cNvPr id="0" name=""/>
        <dsp:cNvSpPr/>
      </dsp:nvSpPr>
      <dsp:spPr>
        <a:xfrm>
          <a:off x="2484158" y="626172"/>
          <a:ext cx="4838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88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3237" y="669319"/>
        <a:ext cx="25724" cy="5144"/>
      </dsp:txXfrm>
    </dsp:sp>
    <dsp:sp modelId="{AD9577E5-75CF-4378-936F-8D416BB0EB85}">
      <dsp:nvSpPr>
        <dsp:cNvPr id="0" name=""/>
        <dsp:cNvSpPr/>
      </dsp:nvSpPr>
      <dsp:spPr>
        <a:xfrm>
          <a:off x="249071" y="825"/>
          <a:ext cx="2236886" cy="1342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Front Desk opens main interface</a:t>
          </a:r>
        </a:p>
      </dsp:txBody>
      <dsp:txXfrm>
        <a:off x="249071" y="825"/>
        <a:ext cx="2236886" cy="1342132"/>
      </dsp:txXfrm>
    </dsp:sp>
    <dsp:sp modelId="{9A2704FC-2877-4083-9D6E-001B55F51C91}">
      <dsp:nvSpPr>
        <dsp:cNvPr id="0" name=""/>
        <dsp:cNvSpPr/>
      </dsp:nvSpPr>
      <dsp:spPr>
        <a:xfrm>
          <a:off x="1367514" y="1341158"/>
          <a:ext cx="2751370" cy="483883"/>
        </a:xfrm>
        <a:custGeom>
          <a:avLst/>
          <a:gdLst/>
          <a:ahLst/>
          <a:cxnLst/>
          <a:rect l="0" t="0" r="0" b="0"/>
          <a:pathLst>
            <a:path>
              <a:moveTo>
                <a:pt x="2751370" y="0"/>
              </a:moveTo>
              <a:lnTo>
                <a:pt x="2751370" y="259041"/>
              </a:lnTo>
              <a:lnTo>
                <a:pt x="0" y="259041"/>
              </a:lnTo>
              <a:lnTo>
                <a:pt x="0" y="48388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3223" y="1580527"/>
        <a:ext cx="139952" cy="5144"/>
      </dsp:txXfrm>
    </dsp:sp>
    <dsp:sp modelId="{73B5F872-0D41-46F7-95DA-0485D8D63D13}">
      <dsp:nvSpPr>
        <dsp:cNvPr id="0" name=""/>
        <dsp:cNvSpPr/>
      </dsp:nvSpPr>
      <dsp:spPr>
        <a:xfrm>
          <a:off x="3000441" y="825"/>
          <a:ext cx="2236886" cy="1342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Front Desk chooses to register a new guest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Front Desk enters guest name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Front Desk enters guest ID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Front Desk enters the starting date of reservation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Front Desk enters end date of reservation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Bot assigns a room for the guest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Bot displays a message with guest’s name and how many times visited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End</a:t>
          </a:r>
        </a:p>
      </dsp:txBody>
      <dsp:txXfrm>
        <a:off x="3000441" y="825"/>
        <a:ext cx="2236886" cy="1342132"/>
      </dsp:txXfrm>
    </dsp:sp>
    <dsp:sp modelId="{A52B96CB-179C-460C-9547-F601B7586DF8}">
      <dsp:nvSpPr>
        <dsp:cNvPr id="0" name=""/>
        <dsp:cNvSpPr/>
      </dsp:nvSpPr>
      <dsp:spPr>
        <a:xfrm>
          <a:off x="2484158" y="2482787"/>
          <a:ext cx="4838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88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3237" y="2525935"/>
        <a:ext cx="25724" cy="5144"/>
      </dsp:txXfrm>
    </dsp:sp>
    <dsp:sp modelId="{24AD4581-58A7-4859-9C1F-8721D4379C69}">
      <dsp:nvSpPr>
        <dsp:cNvPr id="0" name=""/>
        <dsp:cNvSpPr/>
      </dsp:nvSpPr>
      <dsp:spPr>
        <a:xfrm>
          <a:off x="249071" y="1857441"/>
          <a:ext cx="2236886" cy="1342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Front Desk chooses to inquire about a guest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Front Desk enters room number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If room number is found in the current guests database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Bot displays a message with the guest name in that room.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End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If room number isn’t found in current guests database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Bot will display a message saying that no guest is in that room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End</a:t>
          </a:r>
        </a:p>
      </dsp:txBody>
      <dsp:txXfrm>
        <a:off x="249071" y="1857441"/>
        <a:ext cx="2236886" cy="1342132"/>
      </dsp:txXfrm>
    </dsp:sp>
    <dsp:sp modelId="{BDE41913-A51B-4F47-89A1-90FAE0D34F90}">
      <dsp:nvSpPr>
        <dsp:cNvPr id="0" name=""/>
        <dsp:cNvSpPr/>
      </dsp:nvSpPr>
      <dsp:spPr>
        <a:xfrm>
          <a:off x="3000441" y="1857441"/>
          <a:ext cx="2236886" cy="1342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Front Desk chooses guest checkout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Front Desk enters room number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If room number is found in the current guests database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Bot removes the guest from current guests database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Bot adds guest to all guests database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Bot displays a message saying that the guest has been checked out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End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If the room number isn’t found in the current guests database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Bot displays a message with no guest is in that room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End</a:t>
          </a:r>
        </a:p>
      </dsp:txBody>
      <dsp:txXfrm>
        <a:off x="3000441" y="1857441"/>
        <a:ext cx="2236886" cy="1342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93848-AA81-33D9-D872-119C8ABA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00150E-37F0-AA2C-7504-9B624A8E7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1C716F-925F-BE0D-D657-440E746E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574B-5EA3-48A7-9F9A-B63C367AC83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F8CE18-1468-214A-D848-40586DC7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448E13-3AE0-C7FA-4AF1-51270B99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9215-9026-4ADF-83BC-922434944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787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411AC-4CFC-046A-3993-FECC7EB7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F0C2BF-79D3-99A6-5ED3-99DEAAEB4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0A992A-40ED-B74E-9DEF-E172A20D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574B-5EA3-48A7-9F9A-B63C367AC83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42C732-8E0E-3886-742D-32CEC946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43604C-D963-94A9-70E6-A50BB1CE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9215-9026-4ADF-83BC-922434944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577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8FFA4D0-1740-CA46-3405-D6FFC4A93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DA41DD-39D8-D61C-4E6E-B9A4E373F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B1812D-C7F9-2A39-1177-A4605D86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574B-5EA3-48A7-9F9A-B63C367AC83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3C974D-59F1-13AF-8BA8-544780FE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805652-2E8D-048D-A3DC-96EB1140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9215-9026-4ADF-83BC-922434944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86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C6C824-DB4F-B6BF-7E08-BD7E0B15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367D98-190F-2C54-4848-EBE52794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A7B3C1-6439-1AB7-FA72-8C738DAF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574B-5EA3-48A7-9F9A-B63C367AC83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882060-084E-831D-693C-9AD1A0AD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DC465D-C9F4-1197-76DC-691812E6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9215-9026-4ADF-83BC-922434944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32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4E8ADE-059A-2D7F-015C-EB55F889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7671A0-80A2-F480-851C-FDE60A480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705390-E363-34F4-56F7-ED671310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574B-5EA3-48A7-9F9A-B63C367AC83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1F2D8F-BC5D-6B15-2C81-A6C00C3C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F4BF73-57CD-E81C-63C8-F8B7BF80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9215-9026-4ADF-83BC-922434944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74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3C5801-49AC-0C13-2BA7-9A59A11F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F26C2E-AB41-14B0-8659-44C29C264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18E6D2-316A-AC96-AF55-AA0266CD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3CB11C-B849-97C3-4588-6949236D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574B-5EA3-48A7-9F9A-B63C367AC83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BDF220-90BE-D86D-9C6E-78B99188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343817-D4EF-2AC4-AAE1-C8365A9E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9215-9026-4ADF-83BC-922434944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686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ADE7A-A28D-E4AF-B015-1D57D16B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83E9B1-847E-B15A-0912-40564601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B36958-15F2-FE6C-AA43-DA0302132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F713AFE-E3D1-2E63-5D09-13ECD2E76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75F5C88-EED5-CE78-58DF-6674D5FF6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73E39A-7674-3FE8-AF12-A5C2FE44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574B-5EA3-48A7-9F9A-B63C367AC83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A681490-5D15-490A-3DDA-CF2F065F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384EB73-832C-5345-D3C3-B47822F3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9215-9026-4ADF-83BC-922434944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902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A89C7-60CA-D10B-9F85-510AD5A8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01A757C-7F0A-63F1-F29D-18B6C7EF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574B-5EA3-48A7-9F9A-B63C367AC83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5AAF0F-8423-46FE-4910-31E63895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BECBF1-A1CC-E052-67A9-7822CA32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9215-9026-4ADF-83BC-922434944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023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3C25EE-8793-F6BC-B7D7-259E253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574B-5EA3-48A7-9F9A-B63C367AC83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04527DC-B9F4-0397-5C42-C7DC9833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454C1F-E3FF-8ADF-28F0-F2E1E43C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9215-9026-4ADF-83BC-922434944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004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763EC6-3327-E9D0-850A-53DCB36B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2026DE-C366-B4E5-E1EF-258F03CE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AE923B-4541-C29F-3F56-F1C7C124E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63DCBB-56E0-F460-7A32-E542EC3A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574B-5EA3-48A7-9F9A-B63C367AC83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C55DFF-B1D0-68BB-FAD6-1C3FCE1A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BB948B-5015-02DF-19C5-28A76A83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9215-9026-4ADF-83BC-922434944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01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B3F89C-1D19-0F08-8DEC-5C154211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AD4D104-665F-28B6-5DE6-82CF215D0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57616A-C060-702F-19EA-66CE4FB2B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AAB715-C333-3AEA-650E-299BC87C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574B-5EA3-48A7-9F9A-B63C367AC83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F30F16-32C7-037E-ECF0-15EF8405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77E2EB-9290-CB26-3615-18A5D421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9215-9026-4ADF-83BC-922434944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60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DC6EFF9-D18D-939D-7156-AB3097D2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139EE7-AA1C-9553-A714-135AC55E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D2030B-53AF-E762-91A1-E42474B57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574B-5EA3-48A7-9F9A-B63C367AC83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D94B0D-1E68-9C09-C0E5-FF4AA65CB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3CDF23-B548-917F-8482-1C1B18C9E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9215-9026-4ADF-83BC-922434944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01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181142-25AB-7D42-CAB6-56F3A7385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542" y="515612"/>
            <a:ext cx="9144000" cy="672254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Algerian" panose="04020705040A02060702" pitchFamily="82" charset="0"/>
                <a:ea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A44320-1336-3750-ADF9-C0ABA1080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996" y="1713417"/>
            <a:ext cx="9144000" cy="1655762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"Project Better" aims to enhance the hotel guest experience by making the lives of staff easier. Our solution is a bot that performs three functions: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heck-in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for new guests.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Inquiry for existing guests.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Guest check-out.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This bot will not only simplify the staff's workload but also help identify repeat guests with ease. In doing so, we hope to create a more personalized and seamless experience for hotel guests. With "Project Better," we're committed to revolutionizing the hospitality industry.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0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CAB302-8AF0-207C-03F2-9EBFCA4E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944" y="324741"/>
            <a:ext cx="8827093" cy="93011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Flowchart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54DDCF6-4374-2116-561A-FE622565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8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329ACCFC-D0A6-3823-4B96-DD11A32250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121667102"/>
              </p:ext>
            </p:extLst>
          </p:nvPr>
        </p:nvGraphicFramePr>
        <p:xfrm>
          <a:off x="1743343" y="1666430"/>
          <a:ext cx="8297966" cy="449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6990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C9CC73-EBAA-0C03-43C7-BDD6698F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effectLst/>
                <a:latin typeface="Algerian" panose="04020705040A02060702" pitchFamily="82" charset="0"/>
                <a:ea typeface="Arial" panose="020B0604020202020204" pitchFamily="34" charset="0"/>
                <a:cs typeface="Arial" panose="020B0604020202020204" pitchFamily="34" charset="0"/>
              </a:rPr>
              <a:t>Benefits of automation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4F28FE-236D-20E3-27DC-7604C88D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929" y="2517835"/>
            <a:ext cx="10117508" cy="2430181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Personalized guest 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experience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Easier access to the guest information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Saves a lot of time when compared to the manual task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662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3368B-CBB9-BBD9-3C9D-5E5AF859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285" y="820397"/>
            <a:ext cx="5930069" cy="88738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effectLst/>
                <a:latin typeface="Algerian" panose="04020705040A02060702" pitchFamily="82" charset="0"/>
                <a:ea typeface="Arial" panose="020B0604020202020204" pitchFamily="34" charset="0"/>
                <a:cs typeface="Arial" panose="020B0604020202020204" pitchFamily="34" charset="0"/>
              </a:rPr>
              <a:t>The end</a:t>
            </a:r>
            <a:endParaRPr 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FC10B768-F9AD-C5FA-D6DB-FDD4DE5F4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xmlns="" id="{03E98C7D-6FEE-E34F-4BD6-D125CDF64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2179" y="212363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684E59EE-A103-83BF-1C3A-04F758AA6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255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257</Words>
  <PresentationFormat>Προσαρμογή</PresentationFormat>
  <Paragraphs>41</Paragraphs>
  <Slides>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5" baseType="lpstr">
      <vt:lpstr>Office Theme</vt:lpstr>
      <vt:lpstr>Introduction</vt:lpstr>
      <vt:lpstr>Flowchart</vt:lpstr>
      <vt:lpstr>Benefits of automation</vt:lpstr>
      <vt:lpstr>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2023-02-23T14:30:27Z</dcterms:created>
  <dcterms:modified xsi:type="dcterms:W3CDTF">2023-02-23T18:13:36Z</dcterms:modified>
</cp:coreProperties>
</file>