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134809155" r:id="rId3"/>
    <p:sldId id="2134809158" r:id="rId4"/>
    <p:sldId id="2134809159" r:id="rId5"/>
    <p:sldId id="2134809157" r:id="rId6"/>
    <p:sldId id="344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>
        <p:scale>
          <a:sx n="116" d="100"/>
          <a:sy n="116" d="100"/>
        </p:scale>
        <p:origin x="4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C5EABD-6DC1-B74B-BF73-F277C88641C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34C29-3621-DE4D-8177-E38F2BD348E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B69E12-6E95-264B-B9A4-77A726128D25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1/19/22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4949E-9643-B441-8C58-44C072E8B83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34FFD-D360-0348-9FF9-8C97692D56A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FE55A5E-B379-C741-AD56-57FF40D86F8B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984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53DD73-64B4-6447-9C64-5741BC44734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5D947-C433-3540-AEA3-A9F792C1BCD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CAABD09-F4C4-8540-9249-586772821610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3953E48-08BB-634A-8863-2F97DD35E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2EB62D2-C947-CA43-947C-F261A86E924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0B918-5438-6A48-9E92-3053AEF8C2F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3B25-CD57-EE4D-8ED3-1932B2781C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D49B86A-BC6F-D040-B6D4-914D97FF20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6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:notes">
            <a:extLst>
              <a:ext uri="{FF2B5EF4-FFF2-40B4-BE49-F238E27FC236}">
                <a16:creationId xmlns:a16="http://schemas.microsoft.com/office/drawing/2014/main" id="{4985D7BD-4D51-8040-8036-B78AE09077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91421" tIns="45701" rIns="91421" bIns="45701"/>
          <a:lstStyle/>
          <a:p>
            <a:endParaRPr lang="ar-SA"/>
          </a:p>
        </p:txBody>
      </p:sp>
      <p:sp>
        <p:nvSpPr>
          <p:cNvPr id="3" name="Google Shape;86;p1:notes">
            <a:extLst>
              <a:ext uri="{FF2B5EF4-FFF2-40B4-BE49-F238E27FC236}">
                <a16:creationId xmlns:a16="http://schemas.microsoft.com/office/drawing/2014/main" id="{53009DFE-5F46-9142-990A-E74BC0837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832C5D-741A-004A-920C-1FCFF8D5B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396243-AF8F-EF45-96BA-1FCDF4605E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41177-E132-6641-B49C-1BFA053ADD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11A9A53-4A37-D74F-BF02-D8658B1F31E6}" type="slidenum"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:notes">
            <a:extLst>
              <a:ext uri="{FF2B5EF4-FFF2-40B4-BE49-F238E27FC236}">
                <a16:creationId xmlns:a16="http://schemas.microsoft.com/office/drawing/2014/main" id="{872EFA7D-5E6B-2D46-8E45-666C20DA18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91421" tIns="45701" rIns="91421" bIns="45701"/>
          <a:lstStyle/>
          <a:p>
            <a:endParaRPr lang="ar-SA"/>
          </a:p>
        </p:txBody>
      </p:sp>
      <p:sp>
        <p:nvSpPr>
          <p:cNvPr id="3" name="Google Shape;86;p1:notes">
            <a:extLst>
              <a:ext uri="{FF2B5EF4-FFF2-40B4-BE49-F238E27FC236}">
                <a16:creationId xmlns:a16="http://schemas.microsoft.com/office/drawing/2014/main" id="{B683C552-F198-BD41-B788-778244DBD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C263CE1-58D7-F849-9F57-29B1EBBE80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05F636-BCF3-184E-923F-6906A0D1DFAE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AEA13-E430-F846-8ED9-AE3EB722AB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pic>
        <p:nvPicPr>
          <p:cNvPr id="4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E96FF3F1-6C87-0647-BBA4-FCEC71B6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146560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D6FC-53C1-0D40-BD74-92998AC491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564DF-C8DD-3E44-913A-429090BD2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0675-AEE3-9542-BB14-DF2913EA60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50EA81-93BA-F54A-BA63-7820E89AF182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DFA-A708-F148-8154-389806E0DD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1B8AE-6AE7-6345-B9E7-645EA2058F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7D306F-F99D-D048-B241-E8F1CE7095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7CC0-F860-6444-A26F-B3492D40B9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7160-E21B-A247-A88A-AA7BFE23DB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26A1F-2A8E-4C49-882F-46794D1243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D2F7A-CEAC-0B4C-84D6-40B138874D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33A59-03A5-F041-BEDD-F8F1C80DB10C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E1F52-717D-2840-98E9-9FEEC92AD2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8CAE4-1523-F44E-B90D-2B6DB1E2D6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2B3DBF-055E-7647-ACE2-EE0D13BEE5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9780-2225-DA48-9385-B73EC5771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2852-A843-304F-9DB3-ADD7297C45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0F184-9953-B245-89AB-B6120841488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DD327-100B-7743-B7FA-7459262E0CA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5D09D-2560-B14C-9F1B-CF18E72D6C1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4DFC4-058E-D348-A093-252E52372E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2894F7-E4D0-5A4A-AE0E-D79B0BEAB540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BB332-F918-B546-A900-FAF2953F22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4070-A0ED-8A40-B007-15E26E0A65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2B3BF6-A709-AA42-A50A-883C7AF16A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8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81C-1AB9-CE4D-8773-217D3D93D0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F62FB-7DB5-A549-ACDC-C63F481D0B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B8B89B-3B74-7E4D-89CD-C5E34BF98183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49BD1-F12E-1348-89E4-6F20CAAC11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E9504-CACF-834E-B01E-B2AADE67C4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E56DB8-CB0D-4748-BB01-767B240474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F5383-FA8F-4241-A947-AE1D31D380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A1B60D-0849-2D41-907F-715FFDD82B90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60A8C-F3CB-6F48-9CA5-DAB06A71D1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C276B-5E52-9944-9388-BC1D164149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7E657F-BC21-8647-9AED-0AB1063004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0D12-421C-304A-AB87-8EB62D77E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DB6B-3A5F-3740-B0FF-C02F3A7D98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FDCB6-D8D4-D840-975F-713E11B290E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EE1C-EAAA-0E43-B6D1-379BD62B5B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9EB77A-8151-5C4F-9FA8-575170BCFF68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8408-DDDA-A742-B0C2-57545DB96B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5AD6-6FA9-824E-A50A-131EE7B1EF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DA364C-F441-D341-A19C-BB2C3619DA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49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BD97-6688-0248-9C17-477C36419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2548B-FCF5-284D-B518-D33BF3A743E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18F99-25B0-0948-94D2-C1B8A38B60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1FF1-C0E1-7B40-BF07-1F5FCC6640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E7E1FC-2060-3A46-AAF2-450D7D2DBF3D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1BE5-000D-EE46-AA4A-8FEF41B8BB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414C2-3589-B44A-B0FA-6880C1AE26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4C7AA0-AE42-6341-B022-A5B3EAFFEE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02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4B45-904C-1D48-80B6-8B2871276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CBAFE-73A4-F74A-9966-D5F4911AD59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0439-1241-0748-9D33-A6018563B5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8F61E4-D656-D143-A256-1655E0EB9D14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594D7-2894-5741-BE76-27EC68E138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BE7C8-27C6-4946-AD52-323A5F7524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7B409C-F952-AF42-97BB-8C1AFD8005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7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4F3C2-529C-244E-8CDC-6C352BBEBB7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AFAC8-1E30-D044-9FDB-0A976DB646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76BD-8AF2-9743-BC7D-93C242C30C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CE930B-EBBB-6C40-B7DF-5B68EC955FA1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437F-EAF0-674C-847F-E4B95B9765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D6F0-1175-A44A-9BE6-116DB9CC63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2E317F-0B14-9142-ADB9-145B9D7DAA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43E1-B50A-774F-AE12-492159E611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0FC6-FEA2-4547-BC2B-1488118D7B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7A78-EFD5-EB4B-B3F2-7E83624565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36D74A-0769-B641-801C-CA398FB2EE82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E9FC-BA87-FD48-B03D-3D517015C6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85A5-F126-994C-998D-6C9DF59B61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4802D2-5E63-804B-A0EC-B6671AA99FB3}" type="slidenum">
              <a:t>‹#›</a:t>
            </a:fld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AD585CE-F013-9F44-BE8C-3D8D591E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852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E330-96FC-EF4D-90C6-5695539DDA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F7E46-EF10-FD42-BD34-59CC88736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0568-A19A-944C-9BE8-07D415241F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ABBF38-900E-F546-A24D-F5C946C372AA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AE96-FEA6-674E-81D0-B11D382DB4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6E56-7861-1041-98C4-B4E1464772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D0428D-FA1B-6040-95B9-C6C6C494A4E5}" type="slidenum">
              <a:t>‹#›</a:t>
            </a:fld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1E8BF0D-C292-4245-8501-4836A7BA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8394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469F-3F46-A048-8DBE-A83BAD5EE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74AF-9025-E54F-9605-2CDEED7EB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EE635-61F6-9F45-8AB1-DC2F6989BFB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0BB27-DD8A-A845-9ECA-E4921DF90F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EB9E1-6CCA-7446-B7DF-561EF0309686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55BDF-19A9-6247-9751-EECA69497B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E36A4-CAD3-E247-BA0E-C12B7A1607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163654-1D1D-0A4D-8158-480733428103}" type="slidenum"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CD68B6A-ADC2-5343-B293-A349EFFF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28764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FCD7-CB6A-EF4E-A634-06E77FC278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919AF-907C-C94D-93E4-501168D3E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2EE96-26C1-4647-91A0-578D1F15B0F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640F9-719A-6949-9F24-50F48CAD481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BD3E-15BC-E346-BFC4-E9089BD4B1A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7B89F-C918-C547-BDA1-4488E71014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224738-1B1E-0249-AFE2-10761026DC90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3087F-8CAB-054D-8EB3-405653A8E4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C3F89-3A1F-8941-9A88-24D4CA62A0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E581FA-ECB0-0947-9071-D6B6A3EEE3C9}" type="slidenum">
              <a:t>‹#›</a:t>
            </a:fld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BFA84E6-72E7-8B49-9980-D7FD36BC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919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E4EA-B21A-5A4A-81B4-281284888B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BE50F-1E20-974F-8F74-1C01CFA032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B1962E-A547-824B-A275-279A018796F4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8FD34-B775-284B-9952-073BC5E549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7654C-EBE5-0A44-99D5-C9A255C441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026268-78A2-9E4C-8404-46278CA3FBC8}" type="slidenum">
              <a:t>‹#›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3EC4D14-0C01-ED4B-9740-34AC7E6F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0922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E18A-CACA-7C4C-B786-4A9745B0B1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E4CE14-CEA9-5344-97C9-9CBBC6B39233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21A89-208D-C842-B1A7-9599AD1491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A60B5-BC8F-A143-907B-2EFAF042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299C37-359D-F44E-8711-C9C3D5D216A1}" type="slidenum">
              <a:t>‹#›</a:t>
            </a:fld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63B030E-B2DD-2B49-A8F4-525708A1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0826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F1AD-BDC2-354C-83F0-006ED3539D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C897-EDB0-4546-97C5-B1EB4424B8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A0EE-4BB6-C34E-AEFB-895ABBE620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6A6373-F74B-5648-9944-2ACBB142D1AC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2BC1-B519-8F4A-A505-84DBD3AB5F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902A-3F70-D44C-B347-49076AF57D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9E9FFA-200F-264E-9128-DC859388BD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D989-6B5C-F048-8A17-DE0978FE37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7913-7D42-6C4F-AC54-FA014CC1D7C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8A46-997E-D64B-A15E-DBCB1CB298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A0A748-A2F9-D842-B70B-855274400CE1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EF95-F786-C24D-B69D-DAAF049B6B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21BF-9242-EE4F-9277-5B574DED57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E96F04-BB82-1F49-9A78-E3CFFAE9D3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00B07-083C-FD4E-A580-CE4F4C8BF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8742-9A40-244D-BE65-346C41925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4341-3DB7-9D45-98CC-C39492118EC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0F4DC14-4B23-1B43-9624-4DA3A9BA8A4E}" type="datetime1">
              <a:rPr lang="en-US"/>
              <a:pPr lvl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028B-C2ED-454E-B785-2C398472690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3DDB9-CEE1-BA4E-92BB-7C3ED482914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CFA8030-B314-744C-B7D2-543A9CF3A64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DIN NEXT™ ARABIC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E5E2BD62-E707-924F-87B7-0F2927B39B2E}"/>
              </a:ext>
            </a:extLst>
          </p:cNvPr>
          <p:cNvSpPr/>
          <p:nvPr/>
        </p:nvSpPr>
        <p:spPr>
          <a:xfrm>
            <a:off x="11713" y="1"/>
            <a:ext cx="12191996" cy="6858000"/>
          </a:xfrm>
          <a:prstGeom prst="rect">
            <a:avLst/>
          </a:prstGeom>
          <a:gradFill>
            <a:gsLst>
              <a:gs pos="0">
                <a:srgbClr val="5F3E83"/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vert="horz" wrap="square" lIns="58850" tIns="45701" rIns="58850" bIns="45701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2317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3" name="Google Shape;89;p1">
            <a:extLst>
              <a:ext uri="{FF2B5EF4-FFF2-40B4-BE49-F238E27FC236}">
                <a16:creationId xmlns:a16="http://schemas.microsoft.com/office/drawing/2014/main" id="{CBC0DD2A-1137-2247-B34A-A5CAEA7FB8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97719" y="260951"/>
            <a:ext cx="1282071" cy="38011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Google Shape;90;p1">
            <a:extLst>
              <a:ext uri="{FF2B5EF4-FFF2-40B4-BE49-F238E27FC236}">
                <a16:creationId xmlns:a16="http://schemas.microsoft.com/office/drawing/2014/main" id="{3B6AA1DA-A86F-6E4F-B4F0-91EAB4C360A5}"/>
              </a:ext>
            </a:extLst>
          </p:cNvPr>
          <p:cNvCxnSpPr/>
          <p:nvPr/>
        </p:nvCxnSpPr>
        <p:spPr>
          <a:xfrm rot="5400013">
            <a:off x="3075543" y="450995"/>
            <a:ext cx="364800" cy="0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02CDADF1-7143-5940-B25C-53E11DC8C0AF}"/>
              </a:ext>
            </a:extLst>
          </p:cNvPr>
          <p:cNvCxnSpPr/>
          <p:nvPr/>
        </p:nvCxnSpPr>
        <p:spPr>
          <a:xfrm rot="5399996" flipH="1">
            <a:off x="1535340" y="451000"/>
            <a:ext cx="364800" cy="9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0ECDF7F2-8460-B94C-B914-B97C94EF00EF}"/>
              </a:ext>
            </a:extLst>
          </p:cNvPr>
          <p:cNvSpPr txBox="1"/>
          <p:nvPr/>
        </p:nvSpPr>
        <p:spPr>
          <a:xfrm>
            <a:off x="81646" y="2686315"/>
            <a:ext cx="12191996" cy="9232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FFFFFF"/>
                </a:solidFill>
                <a:uFillTx/>
                <a:latin typeface="DIN NEXT™ ARABIC LIGHT" pitchFamily="34"/>
                <a:ea typeface="Calibri"/>
                <a:cs typeface="DIN NEXT™ ARABIC LIGHT" pitchFamily="34"/>
              </a:rPr>
              <a:t>Capstone Project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1200" b="0" i="0" u="none" strike="noStrike" kern="1200" cap="none" spc="0" baseline="0" dirty="0">
              <a:solidFill>
                <a:srgbClr val="FFFFFF"/>
              </a:solidFill>
              <a:uFillTx/>
              <a:latin typeface="DIN NEXT™ ARABIC LIGHT" pitchFamily="34"/>
              <a:ea typeface="Calibri"/>
              <a:cs typeface="DIN NEXT™ ARABIC LIGHT" pitchFamily="34"/>
            </a:endParaRPr>
          </a:p>
        </p:txBody>
      </p:sp>
      <p:pic>
        <p:nvPicPr>
          <p:cNvPr id="7" name="Google Shape;94;p1">
            <a:extLst>
              <a:ext uri="{FF2B5EF4-FFF2-40B4-BE49-F238E27FC236}">
                <a16:creationId xmlns:a16="http://schemas.microsoft.com/office/drawing/2014/main" id="{4BB905A7-2A00-0D48-B99C-4D6FBB40850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-8857" t="18664" r="990" b="7575"/>
          <a:stretch>
            <a:fillRect/>
          </a:stretch>
        </p:blipFill>
        <p:spPr>
          <a:xfrm>
            <a:off x="1618680" y="184306"/>
            <a:ext cx="1662836" cy="53339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A5D0B37A-CA8B-F44B-9F28-B21EAB701AE8}"/>
              </a:ext>
            </a:extLst>
          </p:cNvPr>
          <p:cNvCxnSpPr/>
          <p:nvPr/>
        </p:nvCxnSpPr>
        <p:spPr>
          <a:xfrm>
            <a:off x="11713" y="3401238"/>
            <a:ext cx="8069580" cy="0"/>
          </a:xfrm>
          <a:prstGeom prst="straightConnector1">
            <a:avLst/>
          </a:prstGeom>
          <a:noFill/>
          <a:ln w="38103" cap="flat">
            <a:solidFill>
              <a:srgbClr val="FFFFFF"/>
            </a:solidFill>
            <a:prstDash val="solid"/>
            <a:miter/>
          </a:ln>
        </p:spPr>
      </p:cxnSp>
      <p:pic>
        <p:nvPicPr>
          <p:cNvPr id="9" name="Graphic 9">
            <a:extLst>
              <a:ext uri="{FF2B5EF4-FFF2-40B4-BE49-F238E27FC236}">
                <a16:creationId xmlns:a16="http://schemas.microsoft.com/office/drawing/2014/main" id="{43A7D088-4401-F946-B7B6-D7D99D757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9080" y="4982538"/>
            <a:ext cx="1508211" cy="1281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F1ED3E4F-6CC0-3349-98F3-3059EF726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429" y="-348212"/>
            <a:ext cx="2741453" cy="14914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348089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A45E9-ECDB-F34F-9F23-E1938A9E37CE}"/>
              </a:ext>
            </a:extLst>
          </p:cNvPr>
          <p:cNvSpPr txBox="1"/>
          <p:nvPr/>
        </p:nvSpPr>
        <p:spPr>
          <a:xfrm>
            <a:off x="482135" y="507519"/>
            <a:ext cx="10224656" cy="61447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Presentation content: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(5 minutes)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Problem statement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Brief about the project</a:t>
            </a:r>
            <a:endParaRPr lang="en-US" sz="17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Wireframe </a:t>
            </a:r>
            <a:endParaRPr lang="en-US" sz="17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Demo of the project</a:t>
            </a:r>
            <a:endParaRPr lang="en-US" sz="17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Technologies used</a:t>
            </a:r>
            <a:endParaRPr lang="en-US" sz="17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What was the most difficult part of the project</a:t>
            </a:r>
            <a:endParaRPr lang="en-US" sz="17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What was your favorite part of the project</a:t>
            </a:r>
            <a:endParaRPr lang="en-US" sz="17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What are the new things you learned creating this application</a:t>
            </a:r>
            <a:endParaRPr lang="en-US" sz="17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(5 minutes )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Display and walk through the project</a:t>
            </a:r>
            <a:endParaRPr lang="en-US" sz="17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001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Walk through a piece of code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(5 minutes 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QA from instructors and classmates 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SA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3" name="Picture 244">
            <a:extLst>
              <a:ext uri="{FF2B5EF4-FFF2-40B4-BE49-F238E27FC236}">
                <a16:creationId xmlns:a16="http://schemas.microsoft.com/office/drawing/2014/main" id="{B219BC6D-8117-0E4F-84C4-7452BE92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5" y="5759787"/>
            <a:ext cx="2564443" cy="13951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E99EDE2A-0AB1-7E4B-BC20-0B1D87B292F1}"/>
              </a:ext>
            </a:extLst>
          </p:cNvPr>
          <p:cNvSpPr/>
          <p:nvPr/>
        </p:nvSpPr>
        <p:spPr>
          <a:xfrm>
            <a:off x="11713" y="-10757"/>
            <a:ext cx="12191996" cy="6858000"/>
          </a:xfrm>
          <a:prstGeom prst="rect">
            <a:avLst/>
          </a:prstGeom>
          <a:gradFill>
            <a:gsLst>
              <a:gs pos="0">
                <a:srgbClr val="5F3E83"/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vert="horz" wrap="square" lIns="58850" tIns="45701" rIns="58850" bIns="45701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2317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3" name="Google Shape;89;p1">
            <a:extLst>
              <a:ext uri="{FF2B5EF4-FFF2-40B4-BE49-F238E27FC236}">
                <a16:creationId xmlns:a16="http://schemas.microsoft.com/office/drawing/2014/main" id="{6B524EFE-B883-284E-BB9F-B559AE52D0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97719" y="260951"/>
            <a:ext cx="1282071" cy="38011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Google Shape;90;p1">
            <a:extLst>
              <a:ext uri="{FF2B5EF4-FFF2-40B4-BE49-F238E27FC236}">
                <a16:creationId xmlns:a16="http://schemas.microsoft.com/office/drawing/2014/main" id="{D21B6D6A-EDA4-EB45-AB91-CF050571F32F}"/>
              </a:ext>
            </a:extLst>
          </p:cNvPr>
          <p:cNvCxnSpPr/>
          <p:nvPr/>
        </p:nvCxnSpPr>
        <p:spPr>
          <a:xfrm rot="5400013">
            <a:off x="3075543" y="450995"/>
            <a:ext cx="364800" cy="0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8C8A0CED-0D4A-6745-8A8C-F94562D4F578}"/>
              </a:ext>
            </a:extLst>
          </p:cNvPr>
          <p:cNvCxnSpPr/>
          <p:nvPr/>
        </p:nvCxnSpPr>
        <p:spPr>
          <a:xfrm rot="5399996" flipH="1">
            <a:off x="1535340" y="451000"/>
            <a:ext cx="364800" cy="9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C68360D4-59A6-F84C-B838-936F88D39B43}"/>
              </a:ext>
            </a:extLst>
          </p:cNvPr>
          <p:cNvSpPr txBox="1"/>
          <p:nvPr/>
        </p:nvSpPr>
        <p:spPr>
          <a:xfrm>
            <a:off x="81646" y="2686315"/>
            <a:ext cx="12191996" cy="9232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FFFFFF"/>
                </a:solidFill>
                <a:uFillTx/>
                <a:latin typeface="DIN NEXT™ ARABIC LIGHT" pitchFamily="34"/>
                <a:ea typeface="Calibri"/>
                <a:cs typeface="DIN NEXT™ ARABIC LIGHT" pitchFamily="34"/>
              </a:rPr>
              <a:t>Entity Relationship Diagram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1200" b="0" i="0" u="none" strike="noStrike" kern="1200" cap="none" spc="0" baseline="0" dirty="0">
              <a:solidFill>
                <a:srgbClr val="FFFFFF"/>
              </a:solidFill>
              <a:uFillTx/>
              <a:latin typeface="DIN NEXT™ ARABIC LIGHT" pitchFamily="34"/>
              <a:ea typeface="Calibri"/>
              <a:cs typeface="DIN NEXT™ ARABIC LIGHT" pitchFamily="34"/>
            </a:endParaRPr>
          </a:p>
        </p:txBody>
      </p:sp>
      <p:pic>
        <p:nvPicPr>
          <p:cNvPr id="7" name="Google Shape;94;p1">
            <a:extLst>
              <a:ext uri="{FF2B5EF4-FFF2-40B4-BE49-F238E27FC236}">
                <a16:creationId xmlns:a16="http://schemas.microsoft.com/office/drawing/2014/main" id="{C764DE10-6B4A-5C4C-88C3-7EBFCB9B6D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8857" t="18664" r="990" b="7575"/>
          <a:stretch>
            <a:fillRect/>
          </a:stretch>
        </p:blipFill>
        <p:spPr>
          <a:xfrm>
            <a:off x="1618680" y="184306"/>
            <a:ext cx="1662836" cy="53339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7C164389-80F7-AC49-B8A0-2EF3CB307FA7}"/>
              </a:ext>
            </a:extLst>
          </p:cNvPr>
          <p:cNvCxnSpPr/>
          <p:nvPr/>
        </p:nvCxnSpPr>
        <p:spPr>
          <a:xfrm>
            <a:off x="11713" y="3401238"/>
            <a:ext cx="8069580" cy="0"/>
          </a:xfrm>
          <a:prstGeom prst="straightConnector1">
            <a:avLst/>
          </a:prstGeom>
          <a:noFill/>
          <a:ln w="38103" cap="flat">
            <a:solidFill>
              <a:srgbClr val="FFFFFF"/>
            </a:solidFill>
            <a:prstDash val="solid"/>
            <a:miter/>
          </a:ln>
        </p:spPr>
      </p:cxnSp>
      <p:pic>
        <p:nvPicPr>
          <p:cNvPr id="9" name="Graphic 9">
            <a:extLst>
              <a:ext uri="{FF2B5EF4-FFF2-40B4-BE49-F238E27FC236}">
                <a16:creationId xmlns:a16="http://schemas.microsoft.com/office/drawing/2014/main" id="{5DABA6FF-3E8C-4D40-BBF1-6DAE711AB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5603" y="5445123"/>
            <a:ext cx="1508211" cy="1281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B77EFDBF-CC7D-A84D-86DD-6AA312BA0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757" y="-327027"/>
            <a:ext cx="2741453" cy="14914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E9C93F29-2FD6-B84B-A049-66CA5D4FF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18" y="4976496"/>
            <a:ext cx="68961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7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9A6CE5D2-3692-944B-97A2-C33A68177ED0}"/>
              </a:ext>
            </a:extLst>
          </p:cNvPr>
          <p:cNvSpPr/>
          <p:nvPr/>
        </p:nvSpPr>
        <p:spPr>
          <a:xfrm>
            <a:off x="11713" y="-10757"/>
            <a:ext cx="12191996" cy="6858000"/>
          </a:xfrm>
          <a:prstGeom prst="rect">
            <a:avLst/>
          </a:prstGeom>
          <a:gradFill>
            <a:gsLst>
              <a:gs pos="0">
                <a:srgbClr val="5F3E83"/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vert="horz" wrap="square" lIns="58850" tIns="45701" rIns="58850" bIns="45701" anchor="ctr" anchorCtr="1" compatLnSpc="1">
            <a:no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register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login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read the daily </a:t>
            </a:r>
            <a:r>
              <a:rPr lang="en-US" sz="2000" dirty="0" err="1">
                <a:solidFill>
                  <a:schemeClr val="bg1"/>
                </a:solidFill>
              </a:rPr>
              <a:t>athkar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Create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Update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delete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copy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share </a:t>
            </a:r>
            <a:r>
              <a:rPr lang="en-US" sz="2000" dirty="0" err="1">
                <a:solidFill>
                  <a:schemeClr val="bg1"/>
                </a:solidFill>
              </a:rPr>
              <a:t>athkar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use </a:t>
            </a:r>
            <a:r>
              <a:rPr lang="en-US" sz="2000" dirty="0" err="1">
                <a:solidFill>
                  <a:schemeClr val="bg1"/>
                </a:solidFill>
              </a:rPr>
              <a:t>sebha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tsbeeh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Activate night mode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// Extra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Change the language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read the Qur’an, and listen to some reciters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determine the </a:t>
            </a:r>
            <a:r>
              <a:rPr lang="en-US" sz="2000" dirty="0" err="1">
                <a:solidFill>
                  <a:schemeClr val="bg1"/>
                </a:solidFill>
              </a:rPr>
              <a:t>qiblah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Add settings through which the user can add an alarm to </a:t>
            </a:r>
            <a:r>
              <a:rPr lang="en-US" sz="2000" dirty="0" err="1">
                <a:solidFill>
                  <a:schemeClr val="bg1"/>
                </a:solidFill>
              </a:rPr>
              <a:t>Athkar</a:t>
            </a:r>
            <a:r>
              <a:rPr lang="en-US" sz="2000" dirty="0">
                <a:solidFill>
                  <a:schemeClr val="bg1"/>
                </a:solidFill>
              </a:rPr>
              <a:t> him of the remembrances</a:t>
            </a:r>
          </a:p>
        </p:txBody>
      </p:sp>
      <p:pic>
        <p:nvPicPr>
          <p:cNvPr id="3" name="Google Shape;89;p1">
            <a:extLst>
              <a:ext uri="{FF2B5EF4-FFF2-40B4-BE49-F238E27FC236}">
                <a16:creationId xmlns:a16="http://schemas.microsoft.com/office/drawing/2014/main" id="{E4223BCD-A60F-F748-8888-2EEE59C3B9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97719" y="260951"/>
            <a:ext cx="1282071" cy="38011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Google Shape;90;p1">
            <a:extLst>
              <a:ext uri="{FF2B5EF4-FFF2-40B4-BE49-F238E27FC236}">
                <a16:creationId xmlns:a16="http://schemas.microsoft.com/office/drawing/2014/main" id="{CA0E8956-CF64-8246-9932-EDA8481B7E2D}"/>
              </a:ext>
            </a:extLst>
          </p:cNvPr>
          <p:cNvCxnSpPr/>
          <p:nvPr/>
        </p:nvCxnSpPr>
        <p:spPr>
          <a:xfrm rot="5400013">
            <a:off x="3075543" y="450995"/>
            <a:ext cx="364800" cy="0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52AF2CFF-B569-1046-8FB7-072B691EC253}"/>
              </a:ext>
            </a:extLst>
          </p:cNvPr>
          <p:cNvCxnSpPr/>
          <p:nvPr/>
        </p:nvCxnSpPr>
        <p:spPr>
          <a:xfrm rot="5399996" flipH="1">
            <a:off x="1535340" y="451000"/>
            <a:ext cx="364800" cy="9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pic>
        <p:nvPicPr>
          <p:cNvPr id="7" name="Google Shape;94;p1">
            <a:extLst>
              <a:ext uri="{FF2B5EF4-FFF2-40B4-BE49-F238E27FC236}">
                <a16:creationId xmlns:a16="http://schemas.microsoft.com/office/drawing/2014/main" id="{8ECAC6E3-A7E6-0343-BF66-381746AA12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8857" t="18664" r="990" b="7575"/>
          <a:stretch>
            <a:fillRect/>
          </a:stretch>
        </p:blipFill>
        <p:spPr>
          <a:xfrm>
            <a:off x="1618680" y="184306"/>
            <a:ext cx="1662836" cy="5333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8EEE45A0-3837-A04D-9788-D4755B85D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757" y="-327027"/>
            <a:ext cx="2741453" cy="14914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id="{AAA2E006-234E-454A-B71B-CD973729FCEE}"/>
              </a:ext>
            </a:extLst>
          </p:cNvPr>
          <p:cNvSpPr txBox="1"/>
          <p:nvPr/>
        </p:nvSpPr>
        <p:spPr>
          <a:xfrm>
            <a:off x="6918593" y="130898"/>
            <a:ext cx="49756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sz="3600" dirty="0" err="1">
                <a:solidFill>
                  <a:schemeClr val="bg1"/>
                </a:solidFill>
              </a:rPr>
              <a:t>README.md</a:t>
            </a:r>
            <a:endParaRPr lang="ar-S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3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">
            <a:extLst>
              <a:ext uri="{FF2B5EF4-FFF2-40B4-BE49-F238E27FC236}">
                <a16:creationId xmlns:a16="http://schemas.microsoft.com/office/drawing/2014/main" id="{2A3D542C-E559-F944-A490-23824A408C51}"/>
              </a:ext>
            </a:extLst>
          </p:cNvPr>
          <p:cNvSpPr/>
          <p:nvPr/>
        </p:nvSpPr>
        <p:spPr>
          <a:xfrm>
            <a:off x="4" y="-10758"/>
            <a:ext cx="12191996" cy="6858000"/>
          </a:xfrm>
          <a:prstGeom prst="rect">
            <a:avLst/>
          </a:prstGeom>
          <a:gradFill>
            <a:gsLst>
              <a:gs pos="0">
                <a:srgbClr val="5F3E83"/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vert="horz" wrap="square" lIns="58850" tIns="45701" rIns="58850" bIns="45701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2317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B02657FD-9078-B142-862F-FAF5D7A781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97719" y="260951"/>
            <a:ext cx="1282071" cy="38011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id="{84DD2352-CABA-E94A-85FF-59E23EDD3005}"/>
              </a:ext>
            </a:extLst>
          </p:cNvPr>
          <p:cNvCxnSpPr/>
          <p:nvPr/>
        </p:nvCxnSpPr>
        <p:spPr>
          <a:xfrm rot="5400013">
            <a:off x="3075543" y="450995"/>
            <a:ext cx="364800" cy="0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Google Shape;91;p1">
            <a:extLst>
              <a:ext uri="{FF2B5EF4-FFF2-40B4-BE49-F238E27FC236}">
                <a16:creationId xmlns:a16="http://schemas.microsoft.com/office/drawing/2014/main" id="{F48FEC96-90C1-9448-9FDC-39B970A662CC}"/>
              </a:ext>
            </a:extLst>
          </p:cNvPr>
          <p:cNvCxnSpPr/>
          <p:nvPr/>
        </p:nvCxnSpPr>
        <p:spPr>
          <a:xfrm rot="5399996" flipH="1">
            <a:off x="1535340" y="451000"/>
            <a:ext cx="364800" cy="9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pic>
        <p:nvPicPr>
          <p:cNvPr id="9" name="Google Shape;94;p1">
            <a:extLst>
              <a:ext uri="{FF2B5EF4-FFF2-40B4-BE49-F238E27FC236}">
                <a16:creationId xmlns:a16="http://schemas.microsoft.com/office/drawing/2014/main" id="{047E0D57-6D1A-6443-8348-9D840D639D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8857" t="18664" r="990" b="7575"/>
          <a:stretch>
            <a:fillRect/>
          </a:stretch>
        </p:blipFill>
        <p:spPr>
          <a:xfrm>
            <a:off x="1618680" y="184306"/>
            <a:ext cx="1662836" cy="5333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phic 9">
            <a:extLst>
              <a:ext uri="{FF2B5EF4-FFF2-40B4-BE49-F238E27FC236}">
                <a16:creationId xmlns:a16="http://schemas.microsoft.com/office/drawing/2014/main" id="{69F3C0B8-D40F-3F42-8C4B-80106525C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4840" y="5488147"/>
            <a:ext cx="1508211" cy="1281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A44DE6FC-B6BA-BB4E-89DB-2B736FF46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878" y="-348543"/>
            <a:ext cx="2741453" cy="14914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8F0CC53A-6897-0144-AD5C-F6502A309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18" y="2775408"/>
            <a:ext cx="10265295" cy="3994718"/>
          </a:xfrm>
          <a:prstGeom prst="rect">
            <a:avLst/>
          </a:prstGeom>
        </p:spPr>
      </p:pic>
      <p:sp>
        <p:nvSpPr>
          <p:cNvPr id="12" name="Google Shape;93;p1">
            <a:extLst>
              <a:ext uri="{FF2B5EF4-FFF2-40B4-BE49-F238E27FC236}">
                <a16:creationId xmlns:a16="http://schemas.microsoft.com/office/drawing/2014/main" id="{5BCEE099-10FE-884E-8BB4-FCCC51CFAC8B}"/>
              </a:ext>
            </a:extLst>
          </p:cNvPr>
          <p:cNvSpPr txBox="1"/>
          <p:nvPr/>
        </p:nvSpPr>
        <p:spPr>
          <a:xfrm>
            <a:off x="81646" y="1667435"/>
            <a:ext cx="11601159" cy="9232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FFFFFF"/>
                </a:solidFill>
                <a:uFillTx/>
                <a:latin typeface="DIN NEXT™ ARABIC LIGHT" pitchFamily="34"/>
                <a:ea typeface="Calibri"/>
                <a:cs typeface="DIN NEXT™ ARABIC LIGHT" pitchFamily="34"/>
              </a:rPr>
              <a:t>Wireframe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1200" b="0" i="0" u="none" strike="noStrike" kern="1200" cap="none" spc="0" baseline="0" dirty="0">
              <a:solidFill>
                <a:srgbClr val="FFFFFF"/>
              </a:solidFill>
              <a:uFillTx/>
              <a:latin typeface="DIN NEXT™ ARABIC LIGHT" pitchFamily="34"/>
              <a:ea typeface="Calibri"/>
              <a:cs typeface="DIN NEXT™ ARABIC LIGHT" pitchFamily="34"/>
            </a:endParaRPr>
          </a:p>
        </p:txBody>
      </p:sp>
      <p:cxnSp>
        <p:nvCxnSpPr>
          <p:cNvPr id="13" name="Straight Connector 2">
            <a:extLst>
              <a:ext uri="{FF2B5EF4-FFF2-40B4-BE49-F238E27FC236}">
                <a16:creationId xmlns:a16="http://schemas.microsoft.com/office/drawing/2014/main" id="{045890E8-3CD0-DE46-9175-E760D6A5DB33}"/>
              </a:ext>
            </a:extLst>
          </p:cNvPr>
          <p:cNvCxnSpPr>
            <a:cxnSpLocks/>
          </p:cNvCxnSpPr>
          <p:nvPr/>
        </p:nvCxnSpPr>
        <p:spPr>
          <a:xfrm>
            <a:off x="0" y="2379262"/>
            <a:ext cx="8069580" cy="0"/>
          </a:xfrm>
          <a:prstGeom prst="straightConnector1">
            <a:avLst/>
          </a:prstGeom>
          <a:noFill/>
          <a:ln w="38103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91593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81305E60-9BA3-354E-9B3B-F12CDA7F14C7}"/>
              </a:ext>
            </a:extLst>
          </p:cNvPr>
          <p:cNvSpPr/>
          <p:nvPr/>
        </p:nvSpPr>
        <p:spPr>
          <a:xfrm>
            <a:off x="0" y="-2633"/>
            <a:ext cx="12191996" cy="6873489"/>
          </a:xfrm>
          <a:prstGeom prst="rect">
            <a:avLst/>
          </a:prstGeom>
          <a:gradFill>
            <a:gsLst>
              <a:gs pos="0">
                <a:srgbClr val="5F3E83"/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vert="horz" wrap="square" lIns="58850" tIns="45701" rIns="58850" bIns="45701" anchor="ctr" anchorCtr="1" compatLnSpc="1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2317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93;p1">
            <a:extLst>
              <a:ext uri="{FF2B5EF4-FFF2-40B4-BE49-F238E27FC236}">
                <a16:creationId xmlns:a16="http://schemas.microsoft.com/office/drawing/2014/main" id="{81389160-DB76-E94B-8C46-28B8FAB2FD4D}"/>
              </a:ext>
            </a:extLst>
          </p:cNvPr>
          <p:cNvSpPr txBox="1"/>
          <p:nvPr/>
        </p:nvSpPr>
        <p:spPr>
          <a:xfrm>
            <a:off x="-298387" y="2570744"/>
            <a:ext cx="12466316" cy="13541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DIN NEXT™ ARABIC LIGHT" pitchFamily="34"/>
                <a:ea typeface="Calibri"/>
                <a:cs typeface="DIN NEXT™ ARABIC LIGHT" pitchFamily="34"/>
              </a:rPr>
              <a:t>Thank you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DIN NEXT™ ARABIC LIGHT" pitchFamily="34"/>
              <a:ea typeface="Calibri"/>
              <a:cs typeface="DIN NEXT™ ARABIC LIGHT" pitchFamily="34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DIN NEXT™ ARABIC LIGHT" pitchFamily="34"/>
              <a:ea typeface="Calibri"/>
              <a:cs typeface="DIN NEXT™ ARABIC LIGHT" pitchFamily="34"/>
            </a:endParaRPr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1743E42F-8FE9-B749-A1C0-C3ECB18457E0}"/>
              </a:ext>
            </a:extLst>
          </p:cNvPr>
          <p:cNvCxnSpPr/>
          <p:nvPr/>
        </p:nvCxnSpPr>
        <p:spPr>
          <a:xfrm>
            <a:off x="1872115" y="3401238"/>
            <a:ext cx="8069580" cy="0"/>
          </a:xfrm>
          <a:prstGeom prst="straightConnector1">
            <a:avLst/>
          </a:prstGeom>
          <a:noFill/>
          <a:ln w="38103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Graphic 9">
            <a:extLst>
              <a:ext uri="{FF2B5EF4-FFF2-40B4-BE49-F238E27FC236}">
                <a16:creationId xmlns:a16="http://schemas.microsoft.com/office/drawing/2014/main" id="{60AAB358-DA3A-5641-B397-176E6B3D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080" y="4982538"/>
            <a:ext cx="1508211" cy="1281979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6" name="Group 3">
            <a:extLst>
              <a:ext uri="{FF2B5EF4-FFF2-40B4-BE49-F238E27FC236}">
                <a16:creationId xmlns:a16="http://schemas.microsoft.com/office/drawing/2014/main" id="{CC48142C-8D90-6049-A37A-A3D5FB62DBBB}"/>
              </a:ext>
            </a:extLst>
          </p:cNvPr>
          <p:cNvGrpSpPr/>
          <p:nvPr/>
        </p:nvGrpSpPr>
        <p:grpSpPr>
          <a:xfrm>
            <a:off x="134243" y="-493071"/>
            <a:ext cx="5613162" cy="1491496"/>
            <a:chOff x="134243" y="-493071"/>
            <a:chExt cx="5613162" cy="1491496"/>
          </a:xfrm>
        </p:grpSpPr>
        <p:pic>
          <p:nvPicPr>
            <p:cNvPr id="7" name="Google Shape;89;p1">
              <a:extLst>
                <a:ext uri="{FF2B5EF4-FFF2-40B4-BE49-F238E27FC236}">
                  <a16:creationId xmlns:a16="http://schemas.microsoft.com/office/drawing/2014/main" id="{9E9ADA4B-2F3F-D342-AE3D-3F3FC06D1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134243" y="116092"/>
              <a:ext cx="1282071" cy="380116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8" name="Google Shape;90;p1">
              <a:extLst>
                <a:ext uri="{FF2B5EF4-FFF2-40B4-BE49-F238E27FC236}">
                  <a16:creationId xmlns:a16="http://schemas.microsoft.com/office/drawing/2014/main" id="{3E8D4B5F-43C2-A443-BC9F-F6B7D452875F}"/>
                </a:ext>
              </a:extLst>
            </p:cNvPr>
            <p:cNvCxnSpPr/>
            <p:nvPr/>
          </p:nvCxnSpPr>
          <p:spPr>
            <a:xfrm rot="5400013">
              <a:off x="2912066" y="306146"/>
              <a:ext cx="364800" cy="0"/>
            </a:xfrm>
            <a:prstGeom prst="straightConnector1">
              <a:avLst/>
            </a:prstGeom>
            <a:noFill/>
            <a:ln w="9528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9" name="Google Shape;91;p1">
              <a:extLst>
                <a:ext uri="{FF2B5EF4-FFF2-40B4-BE49-F238E27FC236}">
                  <a16:creationId xmlns:a16="http://schemas.microsoft.com/office/drawing/2014/main" id="{E7A48840-AA68-5D46-903B-457ECEB70E2D}"/>
                </a:ext>
              </a:extLst>
            </p:cNvPr>
            <p:cNvCxnSpPr/>
            <p:nvPr/>
          </p:nvCxnSpPr>
          <p:spPr>
            <a:xfrm rot="5399996" flipH="1">
              <a:off x="1371860" y="306146"/>
              <a:ext cx="364799" cy="0"/>
            </a:xfrm>
            <a:prstGeom prst="straightConnector1">
              <a:avLst/>
            </a:prstGeom>
            <a:noFill/>
            <a:ln w="9528" cap="flat">
              <a:solidFill>
                <a:srgbClr val="FFFFFF"/>
              </a:solidFill>
              <a:prstDash val="solid"/>
              <a:miter/>
            </a:ln>
          </p:spPr>
        </p:cxnSp>
        <p:pic>
          <p:nvPicPr>
            <p:cNvPr id="10" name="Google Shape;94;p1">
              <a:extLst>
                <a:ext uri="{FF2B5EF4-FFF2-40B4-BE49-F238E27FC236}">
                  <a16:creationId xmlns:a16="http://schemas.microsoft.com/office/drawing/2014/main" id="{681E4A9F-D560-1441-95A9-6150C5C58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</a:blip>
            <a:srcRect l="-8857" t="18664" r="990" b="7575"/>
            <a:stretch>
              <a:fillRect/>
            </a:stretch>
          </p:blipFill>
          <p:spPr>
            <a:xfrm>
              <a:off x="1455203" y="39447"/>
              <a:ext cx="1662836" cy="533396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5C8CA5CD-2D10-1B44-83D4-6E90AF7BB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5952" y="-493071"/>
              <a:ext cx="2741453" cy="149149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</TotalTime>
  <Words>193</Words>
  <Application>Microsoft Macintosh PowerPoint</Application>
  <PresentationFormat>شاشة عريضة</PresentationFormat>
  <Paragraphs>41</Paragraphs>
  <Slides>6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Calibri</vt:lpstr>
      <vt:lpstr>DIN NEXT™ ARABIC LIGHT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Abdulaziz</dc:creator>
  <cp:lastModifiedBy>محمد الشريف</cp:lastModifiedBy>
  <cp:revision>14</cp:revision>
  <cp:lastPrinted>2021-12-13T12:07:36Z</cp:lastPrinted>
  <dcterms:created xsi:type="dcterms:W3CDTF">2021-08-11T11:41:29Z</dcterms:created>
  <dcterms:modified xsi:type="dcterms:W3CDTF">2022-01-20T12:24:12Z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0x01010064917EA4C111C2408E0C8AA106E4D241</vt:lpwstr>
  </property>
</Properties>
</file>