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134809162" r:id="rId3"/>
    <p:sldId id="2134809163" r:id="rId4"/>
    <p:sldId id="2134809158" r:id="rId5"/>
    <p:sldId id="2134809159" r:id="rId6"/>
    <p:sldId id="2134809157" r:id="rId7"/>
    <p:sldId id="344" r:id="rId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>
        <p:scale>
          <a:sx n="73" d="100"/>
          <a:sy n="73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9C5EABD-6DC1-B74B-BF73-F277C88641C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E34C29-3621-DE4D-8177-E38F2BD348E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B69E12-6E95-264B-B9A4-77A726128D25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1/22/2022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44949E-9643-B441-8C58-44C072E8B83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634FFD-D360-0348-9FF9-8C97692D56A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FE55A5E-B379-C741-AD56-57FF40D86F8B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984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B53DD73-64B4-6447-9C64-5741BC44734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05D947-C433-3540-AEA3-A9F792C1BCD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CAABD09-F4C4-8540-9249-586772821610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E3953E48-08BB-634A-8863-2F97DD35E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92EB62D2-C947-CA43-947C-F261A86E924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80B918-5438-6A48-9E92-3053AEF8C2F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B43B25-CD57-EE4D-8ED3-1932B2781C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D49B86A-BC6F-D040-B6D4-914D97FF20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:notes">
            <a:extLst>
              <a:ext uri="{FF2B5EF4-FFF2-40B4-BE49-F238E27FC236}">
                <a16:creationId xmlns:a16="http://schemas.microsoft.com/office/drawing/2014/main" xmlns="" id="{4985D7BD-4D51-8040-8036-B78AE09077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91421" tIns="45701" rIns="91421" bIns="45701"/>
          <a:lstStyle/>
          <a:p>
            <a:endParaRPr lang="ar-SA"/>
          </a:p>
        </p:txBody>
      </p:sp>
      <p:sp>
        <p:nvSpPr>
          <p:cNvPr id="3" name="Google Shape;86;p1:notes">
            <a:extLst>
              <a:ext uri="{FF2B5EF4-FFF2-40B4-BE49-F238E27FC236}">
                <a16:creationId xmlns:a16="http://schemas.microsoft.com/office/drawing/2014/main" xmlns="" id="{53009DFE-5F46-9142-990A-E74BC0837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49B86A-BC6F-D040-B6D4-914D97FF208A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146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:notes">
            <a:extLst>
              <a:ext uri="{FF2B5EF4-FFF2-40B4-BE49-F238E27FC236}">
                <a16:creationId xmlns:a16="http://schemas.microsoft.com/office/drawing/2014/main" xmlns="" id="{872EFA7D-5E6B-2D46-8E45-666C20DA18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91421" tIns="45701" rIns="91421" bIns="45701"/>
          <a:lstStyle/>
          <a:p>
            <a:endParaRPr lang="ar-SA"/>
          </a:p>
        </p:txBody>
      </p:sp>
      <p:sp>
        <p:nvSpPr>
          <p:cNvPr id="3" name="Google Shape;86;p1:notes">
            <a:extLst>
              <a:ext uri="{FF2B5EF4-FFF2-40B4-BE49-F238E27FC236}">
                <a16:creationId xmlns:a16="http://schemas.microsoft.com/office/drawing/2014/main" xmlns="" id="{B683C552-F198-BD41-B788-778244DBD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EC263CE1-58D7-F849-9F57-29B1EBBE8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05F636-BCF3-184E-923F-6906A0D1DFAE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805AEA13-E430-F846-8ED9-AE3EB722AB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pic>
        <p:nvPicPr>
          <p:cNvPr id="4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xmlns="" id="{E96FF3F1-6C87-0647-BBA4-FCEC71B6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146560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2D6FC-53C1-0D40-BD74-92998AC491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9564DF-C8DD-3E44-913A-429090BD2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440675-AEE3-9542-BB14-DF2913EA60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50EA81-93BA-F54A-BA63-7820E89AF182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73CDFA-A708-F148-8154-389806E0DD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91B8AE-6AE7-6345-B9E7-645EA2058F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7D306F-F99D-D048-B241-E8F1CE7095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47CC0-F860-6444-A26F-B3492D40B9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397160-E21B-A247-A88A-AA7BFE23DB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826A1F-2A8E-4C49-882F-46794D1243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ED2F7A-CEAC-0B4C-84D6-40B138874D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33A59-03A5-F041-BEDD-F8F1C80DB10C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5E1F52-717D-2840-98E9-9FEEC92AD2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68CAE4-1523-F44E-B90D-2B6DB1E2D6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2B3DBF-055E-7647-ACE2-EE0D13BEE5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09780-2225-DA48-9385-B73EC5771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1F2852-A843-304F-9DB3-ADD7297C45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20F184-9953-B245-89AB-B6120841488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6DD327-100B-7743-B7FA-7459262E0CA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645D09D-2560-B14C-9F1B-CF18E72D6C1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34DFC4-058E-D348-A093-252E52372E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2894F7-E4D0-5A4A-AE0E-D79B0BEAB540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00BB332-F918-B546-A900-FAF2953F22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614070-A0ED-8A40-B007-15E26E0A65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2B3BF6-A709-AA42-A50A-883C7AF16A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8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23481C-1AB9-CE4D-8773-217D3D93D0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6F62FB-7DB5-A549-ACDC-C63F481D0B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B8B89B-3B74-7E4D-89CD-C5E34BF98183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449BD1-F12E-1348-89E4-6F20CAAC11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7E9504-CACF-834E-B01E-B2AADE67C4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E56DB8-CB0D-4748-BB01-767B240474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6F5383-FA8F-4241-A947-AE1D31D380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A1B60D-0849-2D41-907F-715FFDD82B90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AB60A8C-F3CB-6F48-9CA5-DAB06A71D1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4C276B-5E52-9944-9388-BC1D164149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7E657F-BC21-8647-9AED-0AB1063004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B0D12-421C-304A-AB87-8EB62D77E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85DB6B-3A5F-3740-B0FF-C02F3A7D98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DFDCB6-D8D4-D840-975F-713E11B290E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D5EE1C-EAAA-0E43-B6D1-379BD62B5B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9EB77A-8151-5C4F-9FA8-575170BCFF68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EE8408-DDDA-A742-B0C2-57545DB96B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CD5AD6-6FA9-824E-A50A-131EE7B1EF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DA364C-F441-D341-A19C-BB2C3619DA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49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1BD97-6688-0248-9C17-477C36419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3C2548B-FCF5-284D-B518-D33BF3A743E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B18F99-25B0-0948-94D2-C1B8A38B60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A91FF1-C0E1-7B40-BF07-1F5FCC6640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E7E1FC-2060-3A46-AAF2-450D7D2DBF3D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651BE5-000D-EE46-AA4A-8FEF41B8BB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4414C2-3589-B44A-B0FA-6880C1AE26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4C7AA0-AE42-6341-B022-A5B3EAFFEE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0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94B45-904C-1D48-80B6-8B2871276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0CBAFE-73A4-F74A-9966-D5F4911AD59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A00439-1241-0748-9D33-A6018563B5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8F61E4-D656-D143-A256-1655E0EB9D14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594D7-2894-5741-BE76-27EC68E138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4BE7C8-27C6-4946-AD52-323A5F7524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7B409C-F952-AF42-97BB-8C1AFD8005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7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94F3C2-529C-244E-8CDC-6C352BBEBB7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CAFAC8-1E30-D044-9FDB-0A976DB646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9076BD-8AF2-9743-BC7D-93C242C30C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CE930B-EBBB-6C40-B7DF-5B68EC955FA1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A7437F-EAF0-674C-847F-E4B95B9765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C8D6F0-1175-A44A-9BE6-116DB9CC63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2E317F-0B14-9142-ADB9-145B9D7DAA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943E1-B50A-774F-AE12-492159E611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830FC6-FEA2-4547-BC2B-1488118D7B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D77A78-EFD5-EB4B-B3F2-7E83624565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36D74A-0769-B641-801C-CA398FB2EE82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C6E9FC-BA87-FD48-B03D-3D517015C6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0B85A5-F126-994C-998D-6C9DF59B61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4802D2-5E63-804B-A0EC-B6671AA99FB3}" type="slidenum">
              <a:t>‹#›</a:t>
            </a:fld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xmlns="" id="{7AD585CE-F013-9F44-BE8C-3D8D591E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852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9E330-96FC-EF4D-90C6-5695539DDA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FF7E46-EF10-FD42-BD34-59CC88736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F30568-A19A-944C-9BE8-07D415241F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ABBF38-900E-F546-A24D-F5C946C372AA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44AE96-FEA6-674E-81D0-B11D382DB4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1B6E56-7861-1041-98C4-B4E1464772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0428D-FA1B-6040-95B9-C6C6C494A4E5}" type="slidenum">
              <a:t>‹#›</a:t>
            </a:fld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xmlns="" id="{21E8BF0D-C292-4245-8501-4836A7BA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8394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64469F-3F46-A048-8DBE-A83BAD5EE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374AF-9025-E54F-9605-2CDEED7EB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0EE635-61F6-9F45-8AB1-DC2F6989BFB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0BB27-DD8A-A845-9ECA-E4921DF90F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EB9E1-6CCA-7446-B7DF-561EF0309686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755BDF-19A9-6247-9751-EECA69497B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8E36A4-CAD3-E247-BA0E-C12B7A1607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163654-1D1D-0A4D-8158-480733428103}" type="slidenum"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xmlns="" id="{DCD68B6A-ADC2-5343-B293-A349EFFF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28764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EFCD7-CB6A-EF4E-A634-06E77FC27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9919AF-907C-C94D-93E4-501168D3E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B2EE96-26C1-4647-91A0-578D1F15B0F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6640F9-719A-6949-9F24-50F48CAD481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48BBD3E-15BC-E346-BFC4-E9089BD4B1A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D7B89F-C918-C547-BDA1-4488E71014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224738-1B1E-0249-AFE2-10761026DC90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13087F-8CAB-054D-8EB3-405653A8E4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BC3F89-3A1F-8941-9A88-24D4CA62A0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E581FA-ECB0-0947-9071-D6B6A3EEE3C9}" type="slidenum">
              <a:t>‹#›</a:t>
            </a:fld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FBFA84E6-72E7-8B49-9980-D7FD36BC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919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CE4EA-B21A-5A4A-81B4-281284888B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5BE50F-1E20-974F-8F74-1C01CFA032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B1962E-A547-824B-A275-279A018796F4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88FD34-B775-284B-9952-073BC5E549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B7654C-EBE5-0A44-99D5-C9A255C441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026268-78A2-9E4C-8404-46278CA3FBC8}" type="slidenum">
              <a:t>‹#›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xmlns="" id="{B3EC4D14-0C01-ED4B-9740-34AC7E6F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0922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9AE18A-CACA-7C4C-B786-4A9745B0B1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E4CE14-CEA9-5344-97C9-9CBBC6B39233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1621A89-208D-C842-B1A7-9599AD1491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5A60B5-BC8F-A143-907B-2EFAF042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299C37-359D-F44E-8711-C9C3D5D216A1}" type="slidenum">
              <a:t>‹#›</a:t>
            </a:fld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963B030E-B2DD-2B49-A8F4-525708A1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4" t="23825" r="4792" b="28246"/>
          <a:stretch>
            <a:fillRect/>
          </a:stretch>
        </p:blipFill>
        <p:spPr>
          <a:xfrm>
            <a:off x="316885" y="346630"/>
            <a:ext cx="1842278" cy="5590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0826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3F1AD-BDC2-354C-83F0-006ED3539D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77C897-EDB0-4546-97C5-B1EB4424B8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5EA0EE-4BB6-C34E-AEFB-895ABBE620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6A6373-F74B-5648-9944-2ACBB142D1AC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672BC1-B519-8F4A-A505-84DBD3AB5F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BB902A-3F70-D44C-B347-49076AF57D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9E9FFA-200F-264E-9128-DC859388BD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2D989-6B5C-F048-8A17-DE0978FE37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107913-7D42-6C4F-AC54-FA014CC1D7C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4C8A46-997E-D64B-A15E-DBCB1CB29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A0A748-A2F9-D842-B70B-855274400CE1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48EF95-F786-C24D-B69D-DAAF049B6B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0D21BF-9242-EE4F-9277-5B574DED57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E96F04-BB82-1F49-9A78-E3CFFAE9D3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3367C"/>
            </a:gs>
            <a:gs pos="100000">
              <a:schemeClr val="dk2"/>
            </a:gs>
          </a:gsLst>
          <a:lin ang="5400012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8E00B07-083C-FD4E-A580-CE4F4C8BF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4E8742-9A40-244D-BE65-346C41925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B24341-3DB7-9D45-98CC-C39492118EC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0F4DC14-4B23-1B43-9624-4DA3A9BA8A4E}" type="datetime1">
              <a:rPr lang="en-US"/>
              <a:pPr lvl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7E028B-C2ED-454E-B785-2C398472690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23DDB9-CEE1-BA4E-92BB-7C3ED482914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CFA8030-B314-744C-B7D2-543A9CF3A64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DIN NEXT™ ARABIC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671;p27"/>
          <p:cNvSpPr/>
          <p:nvPr/>
        </p:nvSpPr>
        <p:spPr>
          <a:xfrm>
            <a:off x="11012246" y="1022606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oogle Shape;89;p1">
            <a:extLst>
              <a:ext uri="{FF2B5EF4-FFF2-40B4-BE49-F238E27FC236}">
                <a16:creationId xmlns:a16="http://schemas.microsoft.com/office/drawing/2014/main" xmlns="" id="{CBC0DD2A-1137-2247-B34A-A5CAEA7FB8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97719" y="260951"/>
            <a:ext cx="1282071" cy="38011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xmlns="" id="{3B6AA1DA-A86F-6E4F-B4F0-91EAB4C360A5}"/>
              </a:ext>
            </a:extLst>
          </p:cNvPr>
          <p:cNvCxnSpPr/>
          <p:nvPr/>
        </p:nvCxnSpPr>
        <p:spPr>
          <a:xfrm rot="5400013">
            <a:off x="3075543" y="450995"/>
            <a:ext cx="364800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xmlns="" id="{02CDADF1-7143-5940-B25C-53E11DC8C0AF}"/>
              </a:ext>
            </a:extLst>
          </p:cNvPr>
          <p:cNvCxnSpPr/>
          <p:nvPr/>
        </p:nvCxnSpPr>
        <p:spPr>
          <a:xfrm rot="5399996" flipH="1">
            <a:off x="1535340" y="451000"/>
            <a:ext cx="364800" cy="9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Google Shape;93;p1">
            <a:extLst>
              <a:ext uri="{FF2B5EF4-FFF2-40B4-BE49-F238E27FC236}">
                <a16:creationId xmlns:a16="http://schemas.microsoft.com/office/drawing/2014/main" xmlns="" id="{0ECDF7F2-8460-B94C-B914-B97C94EF00EF}"/>
              </a:ext>
            </a:extLst>
          </p:cNvPr>
          <p:cNvSpPr txBox="1"/>
          <p:nvPr/>
        </p:nvSpPr>
        <p:spPr>
          <a:xfrm>
            <a:off x="81646" y="2686315"/>
            <a:ext cx="12191996" cy="9232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FFFFFF"/>
                </a:solidFill>
                <a:uFillTx/>
                <a:latin typeface="DIN NEXT™ ARABIC LIGHT" pitchFamily="34"/>
                <a:ea typeface="Calibri"/>
                <a:cs typeface="DIN NEXT™ ARABIC LIGHT" pitchFamily="34"/>
              </a:rPr>
              <a:t>Capstone Project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1200" b="0" i="0" u="none" strike="noStrike" kern="1200" cap="none" spc="0" baseline="0" dirty="0">
              <a:solidFill>
                <a:srgbClr val="FFFFFF"/>
              </a:solidFill>
              <a:uFillTx/>
              <a:latin typeface="DIN NEXT™ ARABIC LIGHT" pitchFamily="34"/>
              <a:ea typeface="Calibri"/>
              <a:cs typeface="DIN NEXT™ ARABIC LIGHT" pitchFamily="34"/>
            </a:endParaRPr>
          </a:p>
        </p:txBody>
      </p:sp>
      <p:pic>
        <p:nvPicPr>
          <p:cNvPr id="7" name="Google Shape;94;p1">
            <a:extLst>
              <a:ext uri="{FF2B5EF4-FFF2-40B4-BE49-F238E27FC236}">
                <a16:creationId xmlns:a16="http://schemas.microsoft.com/office/drawing/2014/main" xmlns="" id="{4BB905A7-2A00-0D48-B99C-4D6FBB40850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-8857" t="18664" r="990" b="7575"/>
          <a:stretch>
            <a:fillRect/>
          </a:stretch>
        </p:blipFill>
        <p:spPr>
          <a:xfrm>
            <a:off x="1618680" y="184306"/>
            <a:ext cx="1662836" cy="53339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xmlns="" id="{A5D0B37A-CA8B-F44B-9F28-B21EAB701AE8}"/>
              </a:ext>
            </a:extLst>
          </p:cNvPr>
          <p:cNvCxnSpPr/>
          <p:nvPr/>
        </p:nvCxnSpPr>
        <p:spPr>
          <a:xfrm>
            <a:off x="11713" y="3401238"/>
            <a:ext cx="8069580" cy="0"/>
          </a:xfrm>
          <a:prstGeom prst="straightConnector1">
            <a:avLst/>
          </a:prstGeom>
          <a:noFill/>
          <a:ln w="38103" cap="flat">
            <a:solidFill>
              <a:srgbClr val="FFFFFF"/>
            </a:solidFill>
            <a:prstDash val="solid"/>
            <a:miter/>
          </a:ln>
        </p:spPr>
      </p:cxn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43A7D088-4401-F946-B7B6-D7D99D757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199080" y="4982538"/>
            <a:ext cx="1508211" cy="1281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F1ED3E4F-6CC0-3349-98F3-3059EF726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429" y="-348212"/>
            <a:ext cx="2741453" cy="14914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Google Shape;514;p27"/>
          <p:cNvSpPr/>
          <p:nvPr/>
        </p:nvSpPr>
        <p:spPr>
          <a:xfrm>
            <a:off x="8565010" y="2686651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5;p27"/>
          <p:cNvSpPr/>
          <p:nvPr/>
        </p:nvSpPr>
        <p:spPr>
          <a:xfrm>
            <a:off x="8774061" y="2860699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16;p27"/>
          <p:cNvSpPr/>
          <p:nvPr/>
        </p:nvSpPr>
        <p:spPr>
          <a:xfrm>
            <a:off x="9541964" y="3474691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17;p27"/>
          <p:cNvSpPr/>
          <p:nvPr/>
        </p:nvSpPr>
        <p:spPr>
          <a:xfrm>
            <a:off x="9541964" y="3163329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18;p27"/>
          <p:cNvSpPr/>
          <p:nvPr/>
        </p:nvSpPr>
        <p:spPr>
          <a:xfrm>
            <a:off x="9541964" y="3019880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19;p27"/>
          <p:cNvSpPr/>
          <p:nvPr/>
        </p:nvSpPr>
        <p:spPr>
          <a:xfrm>
            <a:off x="9541964" y="3319023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20;p27"/>
          <p:cNvSpPr/>
          <p:nvPr/>
        </p:nvSpPr>
        <p:spPr>
          <a:xfrm>
            <a:off x="9025956" y="331902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21;p27"/>
          <p:cNvSpPr/>
          <p:nvPr/>
        </p:nvSpPr>
        <p:spPr>
          <a:xfrm>
            <a:off x="9541964" y="2926301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22;p27"/>
          <p:cNvSpPr/>
          <p:nvPr/>
        </p:nvSpPr>
        <p:spPr>
          <a:xfrm>
            <a:off x="9025956" y="301988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23;p27"/>
          <p:cNvSpPr/>
          <p:nvPr/>
        </p:nvSpPr>
        <p:spPr>
          <a:xfrm>
            <a:off x="8853639" y="3163329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4;p27"/>
          <p:cNvSpPr/>
          <p:nvPr/>
        </p:nvSpPr>
        <p:spPr>
          <a:xfrm>
            <a:off x="9025956" y="3630384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5;p27"/>
          <p:cNvSpPr/>
          <p:nvPr/>
        </p:nvSpPr>
        <p:spPr>
          <a:xfrm>
            <a:off x="9025956" y="347469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6;p27"/>
          <p:cNvSpPr/>
          <p:nvPr/>
        </p:nvSpPr>
        <p:spPr>
          <a:xfrm>
            <a:off x="9025956" y="292630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7;p27"/>
          <p:cNvSpPr/>
          <p:nvPr/>
        </p:nvSpPr>
        <p:spPr>
          <a:xfrm>
            <a:off x="9884815" y="292630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28;p27"/>
          <p:cNvSpPr/>
          <p:nvPr/>
        </p:nvSpPr>
        <p:spPr>
          <a:xfrm>
            <a:off x="9884815" y="301988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29;p27"/>
          <p:cNvSpPr/>
          <p:nvPr/>
        </p:nvSpPr>
        <p:spPr>
          <a:xfrm>
            <a:off x="9884815" y="316332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30;p27"/>
          <p:cNvSpPr/>
          <p:nvPr/>
        </p:nvSpPr>
        <p:spPr>
          <a:xfrm>
            <a:off x="9713390" y="301988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31;p27"/>
          <p:cNvSpPr/>
          <p:nvPr/>
        </p:nvSpPr>
        <p:spPr>
          <a:xfrm>
            <a:off x="9713390" y="316332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32;p27"/>
          <p:cNvSpPr/>
          <p:nvPr/>
        </p:nvSpPr>
        <p:spPr>
          <a:xfrm>
            <a:off x="9713390" y="3319023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33;p27"/>
          <p:cNvSpPr/>
          <p:nvPr/>
        </p:nvSpPr>
        <p:spPr>
          <a:xfrm>
            <a:off x="9884815" y="3319023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34;p27"/>
          <p:cNvSpPr/>
          <p:nvPr/>
        </p:nvSpPr>
        <p:spPr>
          <a:xfrm>
            <a:off x="9713390" y="34746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35;p27"/>
          <p:cNvSpPr/>
          <p:nvPr/>
        </p:nvSpPr>
        <p:spPr>
          <a:xfrm>
            <a:off x="9713390" y="292630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36;p27"/>
          <p:cNvSpPr/>
          <p:nvPr/>
        </p:nvSpPr>
        <p:spPr>
          <a:xfrm>
            <a:off x="9884815" y="34746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37;p27"/>
          <p:cNvSpPr/>
          <p:nvPr/>
        </p:nvSpPr>
        <p:spPr>
          <a:xfrm>
            <a:off x="9541964" y="3630384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38;p27"/>
          <p:cNvSpPr/>
          <p:nvPr/>
        </p:nvSpPr>
        <p:spPr>
          <a:xfrm>
            <a:off x="9369673" y="34746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39;p27"/>
          <p:cNvSpPr/>
          <p:nvPr/>
        </p:nvSpPr>
        <p:spPr>
          <a:xfrm>
            <a:off x="9197382" y="292630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40;p27"/>
          <p:cNvSpPr/>
          <p:nvPr/>
        </p:nvSpPr>
        <p:spPr>
          <a:xfrm>
            <a:off x="9369673" y="363038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41;p27"/>
          <p:cNvSpPr/>
          <p:nvPr/>
        </p:nvSpPr>
        <p:spPr>
          <a:xfrm>
            <a:off x="9197382" y="3630384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42;p27"/>
          <p:cNvSpPr/>
          <p:nvPr/>
        </p:nvSpPr>
        <p:spPr>
          <a:xfrm>
            <a:off x="9197382" y="301988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43;p27"/>
          <p:cNvSpPr/>
          <p:nvPr/>
        </p:nvSpPr>
        <p:spPr>
          <a:xfrm>
            <a:off x="9197382" y="347469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44;p27"/>
          <p:cNvSpPr/>
          <p:nvPr/>
        </p:nvSpPr>
        <p:spPr>
          <a:xfrm>
            <a:off x="9197382" y="3163329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45;p27"/>
          <p:cNvSpPr/>
          <p:nvPr/>
        </p:nvSpPr>
        <p:spPr>
          <a:xfrm>
            <a:off x="9197382" y="331902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46;p27"/>
          <p:cNvSpPr/>
          <p:nvPr/>
        </p:nvSpPr>
        <p:spPr>
          <a:xfrm>
            <a:off x="9369673" y="292630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47;p27"/>
          <p:cNvSpPr/>
          <p:nvPr/>
        </p:nvSpPr>
        <p:spPr>
          <a:xfrm>
            <a:off x="9369673" y="316332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48;p27"/>
          <p:cNvSpPr/>
          <p:nvPr/>
        </p:nvSpPr>
        <p:spPr>
          <a:xfrm>
            <a:off x="9369673" y="301988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49;p27"/>
          <p:cNvSpPr/>
          <p:nvPr/>
        </p:nvSpPr>
        <p:spPr>
          <a:xfrm>
            <a:off x="9369673" y="331902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50;p27"/>
          <p:cNvSpPr/>
          <p:nvPr/>
        </p:nvSpPr>
        <p:spPr>
          <a:xfrm>
            <a:off x="9529719" y="3850789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51;p27"/>
          <p:cNvSpPr/>
          <p:nvPr/>
        </p:nvSpPr>
        <p:spPr>
          <a:xfrm>
            <a:off x="8853639" y="2926301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552;p27"/>
          <p:cNvSpPr/>
          <p:nvPr/>
        </p:nvSpPr>
        <p:spPr>
          <a:xfrm>
            <a:off x="8853639" y="301988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53;p27"/>
          <p:cNvSpPr/>
          <p:nvPr/>
        </p:nvSpPr>
        <p:spPr>
          <a:xfrm>
            <a:off x="8853639" y="363038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54;p27"/>
          <p:cNvSpPr/>
          <p:nvPr/>
        </p:nvSpPr>
        <p:spPr>
          <a:xfrm>
            <a:off x="8853639" y="34746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55;p27"/>
          <p:cNvSpPr/>
          <p:nvPr/>
        </p:nvSpPr>
        <p:spPr>
          <a:xfrm>
            <a:off x="8853639" y="331902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56;p27"/>
          <p:cNvSpPr/>
          <p:nvPr/>
        </p:nvSpPr>
        <p:spPr>
          <a:xfrm>
            <a:off x="10057133" y="347469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57;p27"/>
          <p:cNvSpPr/>
          <p:nvPr/>
        </p:nvSpPr>
        <p:spPr>
          <a:xfrm>
            <a:off x="10057133" y="3163329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8;p27"/>
          <p:cNvSpPr/>
          <p:nvPr/>
        </p:nvSpPr>
        <p:spPr>
          <a:xfrm>
            <a:off x="10057133" y="3319023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59;p27"/>
          <p:cNvSpPr/>
          <p:nvPr/>
        </p:nvSpPr>
        <p:spPr>
          <a:xfrm>
            <a:off x="10573141" y="292630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60;p27"/>
          <p:cNvSpPr/>
          <p:nvPr/>
        </p:nvSpPr>
        <p:spPr>
          <a:xfrm>
            <a:off x="10057133" y="301988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61;p27"/>
          <p:cNvSpPr/>
          <p:nvPr/>
        </p:nvSpPr>
        <p:spPr>
          <a:xfrm>
            <a:off x="10057133" y="292630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62;p27"/>
          <p:cNvSpPr/>
          <p:nvPr/>
        </p:nvSpPr>
        <p:spPr>
          <a:xfrm>
            <a:off x="10573141" y="363038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63;p27"/>
          <p:cNvSpPr/>
          <p:nvPr/>
        </p:nvSpPr>
        <p:spPr>
          <a:xfrm>
            <a:off x="10400850" y="292630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64;p27"/>
          <p:cNvSpPr/>
          <p:nvPr/>
        </p:nvSpPr>
        <p:spPr>
          <a:xfrm>
            <a:off x="10400850" y="316332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65;p27"/>
          <p:cNvSpPr/>
          <p:nvPr/>
        </p:nvSpPr>
        <p:spPr>
          <a:xfrm>
            <a:off x="10400850" y="301988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566;p27"/>
          <p:cNvSpPr/>
          <p:nvPr/>
        </p:nvSpPr>
        <p:spPr>
          <a:xfrm>
            <a:off x="10400850" y="331902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567;p27"/>
          <p:cNvSpPr/>
          <p:nvPr/>
        </p:nvSpPr>
        <p:spPr>
          <a:xfrm>
            <a:off x="10400850" y="363038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568;p27"/>
          <p:cNvSpPr/>
          <p:nvPr/>
        </p:nvSpPr>
        <p:spPr>
          <a:xfrm>
            <a:off x="10400850" y="34746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69;p27"/>
          <p:cNvSpPr/>
          <p:nvPr/>
        </p:nvSpPr>
        <p:spPr>
          <a:xfrm>
            <a:off x="10744566" y="292630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570;p27"/>
          <p:cNvSpPr/>
          <p:nvPr/>
        </p:nvSpPr>
        <p:spPr>
          <a:xfrm>
            <a:off x="10573141" y="34746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571;p27"/>
          <p:cNvSpPr/>
          <p:nvPr/>
        </p:nvSpPr>
        <p:spPr>
          <a:xfrm>
            <a:off x="10229424" y="292630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72;p27"/>
          <p:cNvSpPr/>
          <p:nvPr/>
        </p:nvSpPr>
        <p:spPr>
          <a:xfrm>
            <a:off x="10573141" y="3163329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573;p27"/>
          <p:cNvSpPr/>
          <p:nvPr/>
        </p:nvSpPr>
        <p:spPr>
          <a:xfrm>
            <a:off x="10573141" y="3019880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74;p27"/>
          <p:cNvSpPr/>
          <p:nvPr/>
        </p:nvSpPr>
        <p:spPr>
          <a:xfrm>
            <a:off x="10744566" y="34746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75;p27"/>
          <p:cNvSpPr/>
          <p:nvPr/>
        </p:nvSpPr>
        <p:spPr>
          <a:xfrm>
            <a:off x="10573141" y="331902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576;p27"/>
          <p:cNvSpPr/>
          <p:nvPr/>
        </p:nvSpPr>
        <p:spPr>
          <a:xfrm>
            <a:off x="10744566" y="363038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577;p27"/>
          <p:cNvSpPr/>
          <p:nvPr/>
        </p:nvSpPr>
        <p:spPr>
          <a:xfrm>
            <a:off x="10229424" y="331902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578;p27"/>
          <p:cNvSpPr/>
          <p:nvPr/>
        </p:nvSpPr>
        <p:spPr>
          <a:xfrm>
            <a:off x="10229424" y="34746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579;p27"/>
          <p:cNvSpPr/>
          <p:nvPr/>
        </p:nvSpPr>
        <p:spPr>
          <a:xfrm>
            <a:off x="10229424" y="301988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580;p27"/>
          <p:cNvSpPr/>
          <p:nvPr/>
        </p:nvSpPr>
        <p:spPr>
          <a:xfrm>
            <a:off x="10229424" y="316332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581;p27"/>
          <p:cNvSpPr/>
          <p:nvPr/>
        </p:nvSpPr>
        <p:spPr>
          <a:xfrm>
            <a:off x="10900260" y="2731277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582;p27"/>
          <p:cNvSpPr/>
          <p:nvPr/>
        </p:nvSpPr>
        <p:spPr>
          <a:xfrm>
            <a:off x="10900260" y="2731277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583;p27"/>
          <p:cNvSpPr/>
          <p:nvPr/>
        </p:nvSpPr>
        <p:spPr>
          <a:xfrm>
            <a:off x="10910748" y="2740900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84;p27"/>
          <p:cNvSpPr/>
          <p:nvPr/>
        </p:nvSpPr>
        <p:spPr>
          <a:xfrm>
            <a:off x="10910748" y="2786365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585;p27"/>
          <p:cNvSpPr/>
          <p:nvPr/>
        </p:nvSpPr>
        <p:spPr>
          <a:xfrm>
            <a:off x="8383766" y="2660487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586;p27"/>
          <p:cNvSpPr/>
          <p:nvPr/>
        </p:nvSpPr>
        <p:spPr>
          <a:xfrm>
            <a:off x="8501824" y="2660487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587;p27"/>
          <p:cNvSpPr/>
          <p:nvPr/>
        </p:nvSpPr>
        <p:spPr>
          <a:xfrm>
            <a:off x="8619851" y="2660487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588;p27"/>
          <p:cNvSpPr/>
          <p:nvPr/>
        </p:nvSpPr>
        <p:spPr>
          <a:xfrm>
            <a:off x="9896195" y="2286089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589;p27"/>
          <p:cNvSpPr/>
          <p:nvPr/>
        </p:nvSpPr>
        <p:spPr>
          <a:xfrm>
            <a:off x="10545164" y="2293361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590;p27"/>
          <p:cNvSpPr/>
          <p:nvPr/>
        </p:nvSpPr>
        <p:spPr>
          <a:xfrm>
            <a:off x="10672855" y="2293361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591;p27"/>
          <p:cNvSpPr/>
          <p:nvPr/>
        </p:nvSpPr>
        <p:spPr>
          <a:xfrm>
            <a:off x="10384226" y="2482276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592;p27"/>
          <p:cNvSpPr/>
          <p:nvPr/>
        </p:nvSpPr>
        <p:spPr>
          <a:xfrm>
            <a:off x="10908126" y="2548770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593;p27"/>
          <p:cNvSpPr/>
          <p:nvPr/>
        </p:nvSpPr>
        <p:spPr>
          <a:xfrm>
            <a:off x="10764703" y="2548770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594;p27"/>
          <p:cNvSpPr/>
          <p:nvPr/>
        </p:nvSpPr>
        <p:spPr>
          <a:xfrm>
            <a:off x="10654501" y="2081714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595;p27"/>
          <p:cNvSpPr/>
          <p:nvPr/>
        </p:nvSpPr>
        <p:spPr>
          <a:xfrm>
            <a:off x="7730144" y="1005878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596;p27"/>
          <p:cNvSpPr/>
          <p:nvPr/>
        </p:nvSpPr>
        <p:spPr>
          <a:xfrm>
            <a:off x="7730144" y="1005878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597;p27"/>
          <p:cNvSpPr/>
          <p:nvPr/>
        </p:nvSpPr>
        <p:spPr>
          <a:xfrm>
            <a:off x="7835999" y="1363071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98;p27"/>
          <p:cNvSpPr/>
          <p:nvPr/>
        </p:nvSpPr>
        <p:spPr>
          <a:xfrm>
            <a:off x="7906193" y="1436346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99;p27"/>
          <p:cNvSpPr/>
          <p:nvPr/>
        </p:nvSpPr>
        <p:spPr>
          <a:xfrm>
            <a:off x="8108691" y="1436346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600;p27"/>
          <p:cNvSpPr/>
          <p:nvPr/>
        </p:nvSpPr>
        <p:spPr>
          <a:xfrm>
            <a:off x="8012018" y="1436346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601;p27"/>
          <p:cNvSpPr/>
          <p:nvPr/>
        </p:nvSpPr>
        <p:spPr>
          <a:xfrm>
            <a:off x="8211466" y="1547235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602;p27"/>
          <p:cNvSpPr/>
          <p:nvPr/>
        </p:nvSpPr>
        <p:spPr>
          <a:xfrm>
            <a:off x="8259303" y="1547235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603;p27"/>
          <p:cNvSpPr/>
          <p:nvPr/>
        </p:nvSpPr>
        <p:spPr>
          <a:xfrm>
            <a:off x="8327483" y="1547235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04;p27"/>
          <p:cNvSpPr/>
          <p:nvPr/>
        </p:nvSpPr>
        <p:spPr>
          <a:xfrm>
            <a:off x="7934686" y="1680546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605;p27"/>
          <p:cNvSpPr/>
          <p:nvPr/>
        </p:nvSpPr>
        <p:spPr>
          <a:xfrm>
            <a:off x="9776539" y="1680546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606;p27"/>
          <p:cNvSpPr/>
          <p:nvPr/>
        </p:nvSpPr>
        <p:spPr>
          <a:xfrm>
            <a:off x="9985139" y="1680546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607;p27"/>
          <p:cNvSpPr/>
          <p:nvPr/>
        </p:nvSpPr>
        <p:spPr>
          <a:xfrm>
            <a:off x="7934686" y="1816907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608;p27"/>
          <p:cNvSpPr/>
          <p:nvPr/>
        </p:nvSpPr>
        <p:spPr>
          <a:xfrm>
            <a:off x="9182254" y="1816907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609;p27"/>
          <p:cNvSpPr/>
          <p:nvPr/>
        </p:nvSpPr>
        <p:spPr>
          <a:xfrm>
            <a:off x="8848489" y="1895277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610;p27"/>
          <p:cNvSpPr/>
          <p:nvPr/>
        </p:nvSpPr>
        <p:spPr>
          <a:xfrm>
            <a:off x="8669389" y="1895277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611;p27"/>
          <p:cNvSpPr/>
          <p:nvPr/>
        </p:nvSpPr>
        <p:spPr>
          <a:xfrm>
            <a:off x="8478087" y="1895277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612;p27"/>
          <p:cNvSpPr/>
          <p:nvPr/>
        </p:nvSpPr>
        <p:spPr>
          <a:xfrm>
            <a:off x="8287791" y="1895277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613;p27"/>
          <p:cNvSpPr/>
          <p:nvPr/>
        </p:nvSpPr>
        <p:spPr>
          <a:xfrm>
            <a:off x="8096489" y="1895277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614;p27"/>
          <p:cNvSpPr/>
          <p:nvPr/>
        </p:nvSpPr>
        <p:spPr>
          <a:xfrm>
            <a:off x="8096489" y="1990913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615;p27"/>
          <p:cNvSpPr/>
          <p:nvPr/>
        </p:nvSpPr>
        <p:spPr>
          <a:xfrm>
            <a:off x="7934686" y="189527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616;p27"/>
          <p:cNvSpPr/>
          <p:nvPr/>
        </p:nvSpPr>
        <p:spPr>
          <a:xfrm>
            <a:off x="7934686" y="199091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617;p27"/>
          <p:cNvSpPr/>
          <p:nvPr/>
        </p:nvSpPr>
        <p:spPr>
          <a:xfrm>
            <a:off x="7934686" y="208657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618;p27"/>
          <p:cNvSpPr/>
          <p:nvPr/>
        </p:nvSpPr>
        <p:spPr>
          <a:xfrm>
            <a:off x="7934686" y="2182215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619;p27"/>
          <p:cNvSpPr/>
          <p:nvPr/>
        </p:nvSpPr>
        <p:spPr>
          <a:xfrm>
            <a:off x="9843683" y="1990913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620;p27"/>
          <p:cNvSpPr/>
          <p:nvPr/>
        </p:nvSpPr>
        <p:spPr>
          <a:xfrm>
            <a:off x="8092432" y="2086579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621;p27"/>
          <p:cNvSpPr/>
          <p:nvPr/>
        </p:nvSpPr>
        <p:spPr>
          <a:xfrm>
            <a:off x="8092432" y="2184259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622;p27"/>
          <p:cNvSpPr/>
          <p:nvPr/>
        </p:nvSpPr>
        <p:spPr>
          <a:xfrm>
            <a:off x="8092432" y="2282976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623;p27"/>
          <p:cNvSpPr/>
          <p:nvPr/>
        </p:nvSpPr>
        <p:spPr>
          <a:xfrm>
            <a:off x="8092432" y="2380656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624;p27"/>
          <p:cNvSpPr/>
          <p:nvPr/>
        </p:nvSpPr>
        <p:spPr>
          <a:xfrm>
            <a:off x="8848489" y="2380656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625;p27"/>
          <p:cNvSpPr/>
          <p:nvPr/>
        </p:nvSpPr>
        <p:spPr>
          <a:xfrm>
            <a:off x="9398999" y="2282976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626;p27"/>
          <p:cNvSpPr/>
          <p:nvPr/>
        </p:nvSpPr>
        <p:spPr>
          <a:xfrm>
            <a:off x="9626938" y="2182215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627;p27"/>
          <p:cNvSpPr/>
          <p:nvPr/>
        </p:nvSpPr>
        <p:spPr>
          <a:xfrm>
            <a:off x="10339626" y="1269185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628;p27"/>
          <p:cNvSpPr/>
          <p:nvPr/>
        </p:nvSpPr>
        <p:spPr>
          <a:xfrm>
            <a:off x="10339626" y="1269185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629;p27"/>
          <p:cNvSpPr/>
          <p:nvPr/>
        </p:nvSpPr>
        <p:spPr>
          <a:xfrm>
            <a:off x="10399984" y="1473858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630;p27"/>
          <p:cNvSpPr/>
          <p:nvPr/>
        </p:nvSpPr>
        <p:spPr>
          <a:xfrm>
            <a:off x="10643122" y="1321651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631;p27"/>
          <p:cNvSpPr/>
          <p:nvPr/>
        </p:nvSpPr>
        <p:spPr>
          <a:xfrm>
            <a:off x="10448072" y="1647014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632;p27"/>
          <p:cNvSpPr/>
          <p:nvPr/>
        </p:nvSpPr>
        <p:spPr>
          <a:xfrm>
            <a:off x="11199377" y="1647014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633;p27"/>
          <p:cNvSpPr/>
          <p:nvPr/>
        </p:nvSpPr>
        <p:spPr>
          <a:xfrm>
            <a:off x="11293847" y="1647014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634;p27"/>
          <p:cNvSpPr/>
          <p:nvPr/>
        </p:nvSpPr>
        <p:spPr>
          <a:xfrm>
            <a:off x="10448072" y="1724861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635;p27"/>
          <p:cNvSpPr/>
          <p:nvPr/>
        </p:nvSpPr>
        <p:spPr>
          <a:xfrm>
            <a:off x="10860013" y="1724861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636;p27"/>
          <p:cNvSpPr/>
          <p:nvPr/>
        </p:nvSpPr>
        <p:spPr>
          <a:xfrm>
            <a:off x="10902017" y="1769461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637;p27"/>
          <p:cNvSpPr/>
          <p:nvPr/>
        </p:nvSpPr>
        <p:spPr>
          <a:xfrm>
            <a:off x="10860013" y="1769461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638;p27"/>
          <p:cNvSpPr/>
          <p:nvPr/>
        </p:nvSpPr>
        <p:spPr>
          <a:xfrm>
            <a:off x="10759433" y="1769461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639;p27"/>
          <p:cNvSpPr/>
          <p:nvPr/>
        </p:nvSpPr>
        <p:spPr>
          <a:xfrm>
            <a:off x="10650122" y="1769461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640;p27"/>
          <p:cNvSpPr/>
          <p:nvPr/>
        </p:nvSpPr>
        <p:spPr>
          <a:xfrm>
            <a:off x="10540785" y="1769461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641;p27"/>
          <p:cNvSpPr/>
          <p:nvPr/>
        </p:nvSpPr>
        <p:spPr>
          <a:xfrm>
            <a:off x="10540785" y="1824575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642;p27"/>
          <p:cNvSpPr/>
          <p:nvPr/>
        </p:nvSpPr>
        <p:spPr>
          <a:xfrm>
            <a:off x="10448072" y="1769461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643;p27"/>
          <p:cNvSpPr/>
          <p:nvPr/>
        </p:nvSpPr>
        <p:spPr>
          <a:xfrm>
            <a:off x="10448072" y="1824575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644;p27"/>
          <p:cNvSpPr/>
          <p:nvPr/>
        </p:nvSpPr>
        <p:spPr>
          <a:xfrm>
            <a:off x="10448072" y="1878798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645;p27"/>
          <p:cNvSpPr/>
          <p:nvPr/>
        </p:nvSpPr>
        <p:spPr>
          <a:xfrm>
            <a:off x="10448072" y="1933913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646;p27"/>
          <p:cNvSpPr/>
          <p:nvPr/>
        </p:nvSpPr>
        <p:spPr>
          <a:xfrm>
            <a:off x="11237868" y="1824575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647;p27"/>
          <p:cNvSpPr/>
          <p:nvPr/>
        </p:nvSpPr>
        <p:spPr>
          <a:xfrm>
            <a:off x="10538163" y="1878798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648;p27"/>
          <p:cNvSpPr/>
          <p:nvPr/>
        </p:nvSpPr>
        <p:spPr>
          <a:xfrm>
            <a:off x="10902017" y="2046737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649;p27"/>
          <p:cNvSpPr/>
          <p:nvPr/>
        </p:nvSpPr>
        <p:spPr>
          <a:xfrm>
            <a:off x="10983351" y="1990757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650;p27"/>
          <p:cNvSpPr/>
          <p:nvPr/>
        </p:nvSpPr>
        <p:spPr>
          <a:xfrm>
            <a:off x="11113664" y="1933913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651;p27"/>
          <p:cNvSpPr/>
          <p:nvPr/>
        </p:nvSpPr>
        <p:spPr>
          <a:xfrm>
            <a:off x="10448072" y="1570924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652;p27"/>
          <p:cNvSpPr/>
          <p:nvPr/>
        </p:nvSpPr>
        <p:spPr>
          <a:xfrm>
            <a:off x="10448072" y="2179672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653;p27"/>
          <p:cNvSpPr/>
          <p:nvPr/>
        </p:nvSpPr>
        <p:spPr>
          <a:xfrm>
            <a:off x="10448072" y="2247005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654;p27"/>
          <p:cNvSpPr/>
          <p:nvPr/>
        </p:nvSpPr>
        <p:spPr>
          <a:xfrm>
            <a:off x="10448072" y="2314364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655;p27"/>
          <p:cNvSpPr/>
          <p:nvPr/>
        </p:nvSpPr>
        <p:spPr>
          <a:xfrm>
            <a:off x="10448072" y="2716682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656;p27"/>
          <p:cNvSpPr/>
          <p:nvPr/>
        </p:nvSpPr>
        <p:spPr>
          <a:xfrm>
            <a:off x="10929994" y="2101825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657;p27"/>
          <p:cNvSpPr/>
          <p:nvPr/>
        </p:nvSpPr>
        <p:spPr>
          <a:xfrm>
            <a:off x="11139019" y="2101825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658;p27"/>
          <p:cNvSpPr/>
          <p:nvPr/>
        </p:nvSpPr>
        <p:spPr>
          <a:xfrm>
            <a:off x="11139019" y="2179672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659;p27"/>
          <p:cNvSpPr/>
          <p:nvPr/>
        </p:nvSpPr>
        <p:spPr>
          <a:xfrm>
            <a:off x="10448072" y="2819018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660;p27"/>
          <p:cNvSpPr/>
          <p:nvPr/>
        </p:nvSpPr>
        <p:spPr>
          <a:xfrm>
            <a:off x="10448072" y="2869754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661;p27"/>
          <p:cNvSpPr/>
          <p:nvPr/>
        </p:nvSpPr>
        <p:spPr>
          <a:xfrm>
            <a:off x="10549543" y="2869754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662;p27"/>
          <p:cNvSpPr/>
          <p:nvPr/>
        </p:nvSpPr>
        <p:spPr>
          <a:xfrm>
            <a:off x="10572275" y="2819018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663;p27"/>
          <p:cNvSpPr/>
          <p:nvPr/>
        </p:nvSpPr>
        <p:spPr>
          <a:xfrm>
            <a:off x="10695588" y="2819018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64;p27"/>
          <p:cNvSpPr/>
          <p:nvPr/>
        </p:nvSpPr>
        <p:spPr>
          <a:xfrm>
            <a:off x="10819791" y="2819018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665;p27"/>
          <p:cNvSpPr/>
          <p:nvPr/>
        </p:nvSpPr>
        <p:spPr>
          <a:xfrm>
            <a:off x="10943995" y="2819018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666;p27"/>
          <p:cNvSpPr/>
          <p:nvPr/>
        </p:nvSpPr>
        <p:spPr>
          <a:xfrm>
            <a:off x="11067307" y="2819018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667;p27"/>
          <p:cNvSpPr/>
          <p:nvPr/>
        </p:nvSpPr>
        <p:spPr>
          <a:xfrm>
            <a:off x="11191511" y="2819018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675;p27"/>
          <p:cNvSpPr/>
          <p:nvPr/>
        </p:nvSpPr>
        <p:spPr>
          <a:xfrm>
            <a:off x="11109285" y="1135359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676;p27"/>
          <p:cNvSpPr/>
          <p:nvPr/>
        </p:nvSpPr>
        <p:spPr>
          <a:xfrm>
            <a:off x="11425025" y="1135359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677;p27"/>
          <p:cNvSpPr/>
          <p:nvPr/>
        </p:nvSpPr>
        <p:spPr>
          <a:xfrm>
            <a:off x="11458272" y="1170362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678;p27"/>
          <p:cNvSpPr/>
          <p:nvPr/>
        </p:nvSpPr>
        <p:spPr>
          <a:xfrm>
            <a:off x="11425917" y="1170362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679;p27"/>
          <p:cNvSpPr/>
          <p:nvPr/>
        </p:nvSpPr>
        <p:spPr>
          <a:xfrm>
            <a:off x="11348070" y="1170362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680;p27"/>
          <p:cNvSpPr/>
          <p:nvPr/>
        </p:nvSpPr>
        <p:spPr>
          <a:xfrm>
            <a:off x="11264088" y="1170362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681;p27"/>
          <p:cNvSpPr/>
          <p:nvPr/>
        </p:nvSpPr>
        <p:spPr>
          <a:xfrm>
            <a:off x="11180132" y="1170362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683;p27"/>
          <p:cNvSpPr/>
          <p:nvPr/>
        </p:nvSpPr>
        <p:spPr>
          <a:xfrm>
            <a:off x="11109285" y="117036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684;p27"/>
          <p:cNvSpPr/>
          <p:nvPr/>
        </p:nvSpPr>
        <p:spPr>
          <a:xfrm>
            <a:off x="11109285" y="1212340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685;p27"/>
          <p:cNvSpPr/>
          <p:nvPr/>
        </p:nvSpPr>
        <p:spPr>
          <a:xfrm>
            <a:off x="11109285" y="1254318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687;p27"/>
          <p:cNvSpPr/>
          <p:nvPr/>
        </p:nvSpPr>
        <p:spPr>
          <a:xfrm>
            <a:off x="11178375" y="1254318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690;p27"/>
          <p:cNvSpPr/>
          <p:nvPr/>
        </p:nvSpPr>
        <p:spPr>
          <a:xfrm>
            <a:off x="11109285" y="1017290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691;p27"/>
          <p:cNvSpPr/>
          <p:nvPr/>
        </p:nvSpPr>
        <p:spPr>
          <a:xfrm>
            <a:off x="11109285" y="1426609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692;p27"/>
          <p:cNvSpPr/>
          <p:nvPr/>
        </p:nvSpPr>
        <p:spPr>
          <a:xfrm>
            <a:off x="11479248" y="1351411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695;p27"/>
          <p:cNvSpPr/>
          <p:nvPr/>
        </p:nvSpPr>
        <p:spPr>
          <a:xfrm>
            <a:off x="11109285" y="1467722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696;p27"/>
          <p:cNvSpPr/>
          <p:nvPr/>
        </p:nvSpPr>
        <p:spPr>
          <a:xfrm>
            <a:off x="11186267" y="1467722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669;p27"/>
          <p:cNvSpPr/>
          <p:nvPr/>
        </p:nvSpPr>
        <p:spPr>
          <a:xfrm>
            <a:off x="10965024" y="859073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0;p27"/>
          <p:cNvSpPr/>
          <p:nvPr/>
        </p:nvSpPr>
        <p:spPr>
          <a:xfrm>
            <a:off x="10965024" y="866047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674;p27"/>
          <p:cNvSpPr/>
          <p:nvPr/>
        </p:nvSpPr>
        <p:spPr>
          <a:xfrm>
            <a:off x="11698841" y="1155568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686;p27"/>
          <p:cNvSpPr/>
          <p:nvPr/>
        </p:nvSpPr>
        <p:spPr>
          <a:xfrm>
            <a:off x="11655106" y="1292881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693;p27"/>
          <p:cNvSpPr/>
          <p:nvPr/>
        </p:nvSpPr>
        <p:spPr>
          <a:xfrm>
            <a:off x="11579881" y="1431952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694;p27"/>
          <p:cNvSpPr/>
          <p:nvPr/>
        </p:nvSpPr>
        <p:spPr>
          <a:xfrm>
            <a:off x="11579881" y="1491419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3" y="1468620"/>
            <a:ext cx="10515600" cy="435133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 statement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Brief about the project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Wireframe 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Demo of the project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Technologies used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ea typeface="Calibri"/>
                <a:cs typeface="Calibri"/>
              </a:rPr>
              <a:t>What was the most difficult part of the project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ea typeface="Calibri"/>
                <a:cs typeface="Calibri"/>
              </a:rPr>
              <a:t>What was your favorite part of the project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ea typeface="Calibri"/>
                <a:cs typeface="Calibri"/>
              </a:rPr>
              <a:t>What are the new things you learned creating this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Calibri"/>
                <a:cs typeface="Calibri"/>
              </a:rPr>
              <a:t>application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</p:txBody>
      </p:sp>
      <p:sp>
        <p:nvSpPr>
          <p:cNvPr id="4" name="مجسم مشطوف الحواف 3"/>
          <p:cNvSpPr/>
          <p:nvPr/>
        </p:nvSpPr>
        <p:spPr>
          <a:xfrm>
            <a:off x="2782389" y="365129"/>
            <a:ext cx="6975565" cy="144997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Calibri"/>
              </a:rPr>
              <a:t>Presentation content</a:t>
            </a:r>
            <a:endParaRPr lang="ar-SA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Google Shape;764;p32"/>
          <p:cNvSpPr/>
          <p:nvPr/>
        </p:nvSpPr>
        <p:spPr>
          <a:xfrm rot="-2699901">
            <a:off x="7689864" y="2796589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65;p32"/>
          <p:cNvSpPr/>
          <p:nvPr/>
        </p:nvSpPr>
        <p:spPr>
          <a:xfrm rot="-2699899">
            <a:off x="8469151" y="2804507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66;p32"/>
          <p:cNvSpPr/>
          <p:nvPr/>
        </p:nvSpPr>
        <p:spPr>
          <a:xfrm rot="-2699901">
            <a:off x="8467215" y="3598466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7;p32"/>
          <p:cNvSpPr/>
          <p:nvPr/>
        </p:nvSpPr>
        <p:spPr>
          <a:xfrm rot="-2699901">
            <a:off x="7651803" y="3588766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70;p32"/>
          <p:cNvSpPr/>
          <p:nvPr/>
        </p:nvSpPr>
        <p:spPr>
          <a:xfrm>
            <a:off x="8032144" y="2516466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71;p32"/>
          <p:cNvSpPr/>
          <p:nvPr/>
        </p:nvSpPr>
        <p:spPr>
          <a:xfrm>
            <a:off x="8431019" y="3073394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72;p32"/>
          <p:cNvSpPr/>
          <p:nvPr/>
        </p:nvSpPr>
        <p:spPr>
          <a:xfrm>
            <a:off x="7864141" y="3526337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73;p32"/>
          <p:cNvSpPr/>
          <p:nvPr/>
        </p:nvSpPr>
        <p:spPr>
          <a:xfrm>
            <a:off x="7379701" y="2956289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798;p33"/>
          <p:cNvGrpSpPr/>
          <p:nvPr/>
        </p:nvGrpSpPr>
        <p:grpSpPr>
          <a:xfrm rot="10800000">
            <a:off x="9907760" y="19"/>
            <a:ext cx="2423582" cy="1357541"/>
            <a:chOff x="-77" y="3784091"/>
            <a:chExt cx="2423582" cy="1357541"/>
          </a:xfrm>
        </p:grpSpPr>
        <p:sp>
          <p:nvSpPr>
            <p:cNvPr id="21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21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مجسم مشطوف الحواف 3"/>
          <p:cNvSpPr/>
          <p:nvPr/>
        </p:nvSpPr>
        <p:spPr>
          <a:xfrm>
            <a:off x="2573383" y="156753"/>
            <a:ext cx="7067006" cy="1802674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Parts  of the projects </a:t>
            </a:r>
            <a:endParaRPr lang="ar-SA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رابط كسهم مستقيم 5"/>
          <p:cNvCxnSpPr/>
          <p:nvPr/>
        </p:nvCxnSpPr>
        <p:spPr>
          <a:xfrm flipH="1">
            <a:off x="3370217" y="1959427"/>
            <a:ext cx="1293223" cy="11756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مستطيل مستدير الزوايا 6"/>
          <p:cNvSpPr/>
          <p:nvPr/>
        </p:nvSpPr>
        <p:spPr>
          <a:xfrm>
            <a:off x="838203" y="3265715"/>
            <a:ext cx="4935580" cy="25211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 algn="ctr" rtl="0">
              <a:buFont typeface="Wingdings" pitchFamily="2" charset="2"/>
              <a:buChar char="q"/>
            </a:pPr>
            <a:r>
              <a:rPr lang="en-US" sz="2000" dirty="0" smtClean="0"/>
              <a:t>Add</a:t>
            </a:r>
          </a:p>
          <a:p>
            <a:pPr marL="285750" indent="-285750" algn="ctr" rtl="0">
              <a:buFont typeface="Wingdings" pitchFamily="2" charset="2"/>
              <a:buChar char="q"/>
            </a:pPr>
            <a:r>
              <a:rPr lang="en-US" sz="2000" dirty="0" smtClean="0"/>
              <a:t>Read</a:t>
            </a:r>
          </a:p>
          <a:p>
            <a:pPr marL="285750" indent="-285750" algn="ctr" rtl="0">
              <a:buFont typeface="Wingdings" pitchFamily="2" charset="2"/>
              <a:buChar char="q"/>
            </a:pPr>
            <a:r>
              <a:rPr lang="en-US" sz="2000" dirty="0" smtClean="0"/>
              <a:t>Edit</a:t>
            </a:r>
          </a:p>
          <a:p>
            <a:pPr marL="285750" indent="-285750" algn="ctr" rtl="0">
              <a:buFont typeface="Wingdings" pitchFamily="2" charset="2"/>
              <a:buChar char="q"/>
            </a:pPr>
            <a:r>
              <a:rPr lang="en-US" sz="2000" dirty="0" smtClean="0"/>
              <a:t>Delete </a:t>
            </a:r>
          </a:p>
          <a:p>
            <a:pPr marL="285750" indent="-285750" algn="ctr" rtl="0">
              <a:buFont typeface="Wingdings" pitchFamily="2" charset="2"/>
              <a:buChar char="q"/>
            </a:pPr>
            <a:endParaRPr lang="en-US" sz="2000" dirty="0"/>
          </a:p>
          <a:p>
            <a:pPr algn="ctr" rtl="0"/>
            <a:endParaRPr lang="en-US" sz="2000" dirty="0" smtClean="0"/>
          </a:p>
          <a:p>
            <a:pPr marL="285750" indent="-285750" algn="ctr" rtl="0">
              <a:buFont typeface="Wingdings" pitchFamily="2" charset="2"/>
              <a:buChar char="Ø"/>
            </a:pPr>
            <a:r>
              <a:rPr lang="en-US" sz="2000" dirty="0" smtClean="0"/>
              <a:t>The user can’t used it without sign up</a:t>
            </a:r>
            <a:endParaRPr lang="en-US" sz="2000" dirty="0"/>
          </a:p>
          <a:p>
            <a:pPr algn="ctr" rtl="0"/>
            <a:endParaRPr lang="en-US" sz="20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582" y="0"/>
            <a:ext cx="2426418" cy="135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رابط كسهم مستقيم 8"/>
          <p:cNvCxnSpPr/>
          <p:nvPr/>
        </p:nvCxnSpPr>
        <p:spPr>
          <a:xfrm>
            <a:off x="8621486" y="1959427"/>
            <a:ext cx="1397725" cy="117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ستطيل مستدير الزوايا 10"/>
          <p:cNvSpPr/>
          <p:nvPr/>
        </p:nvSpPr>
        <p:spPr>
          <a:xfrm>
            <a:off x="6753497" y="3135087"/>
            <a:ext cx="5107577" cy="26517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 algn="ctr" rtl="0">
              <a:buFont typeface="Wingdings" pitchFamily="2" charset="2"/>
              <a:buChar char="Ø"/>
            </a:pPr>
            <a:endParaRPr lang="en-US" dirty="0"/>
          </a:p>
          <a:p>
            <a:pPr marL="285750" indent="-285750" algn="ctr" rtl="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 algn="ctr" rtl="0">
              <a:buFont typeface="Wingdings" pitchFamily="2" charset="2"/>
              <a:buChar char="q"/>
            </a:pPr>
            <a:endParaRPr lang="en-US" dirty="0"/>
          </a:p>
          <a:p>
            <a:pPr marL="285750" indent="-285750" algn="ctr" rtl="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 algn="ctr" rtl="0">
              <a:buFont typeface="Wingdings" pitchFamily="2" charset="2"/>
              <a:buChar char="q"/>
            </a:pPr>
            <a:endParaRPr lang="en-US" dirty="0"/>
          </a:p>
          <a:p>
            <a:pPr marL="285750" indent="-285750" algn="ctr" rtl="0">
              <a:buFont typeface="Wingdings" pitchFamily="2" charset="2"/>
              <a:buChar char="q"/>
            </a:pPr>
            <a:r>
              <a:rPr lang="en-US" dirty="0" err="1" smtClean="0"/>
              <a:t>Athkar</a:t>
            </a:r>
            <a:r>
              <a:rPr lang="en-US" dirty="0" smtClean="0"/>
              <a:t> </a:t>
            </a:r>
          </a:p>
          <a:p>
            <a:pPr marL="285750" indent="-285750" algn="ctr" rtl="0">
              <a:buFont typeface="Wingdings" pitchFamily="2" charset="2"/>
              <a:buChar char="q"/>
            </a:pPr>
            <a:r>
              <a:rPr lang="en-US" dirty="0" smtClean="0"/>
              <a:t>Quran</a:t>
            </a:r>
          </a:p>
          <a:p>
            <a:pPr marL="285750" indent="-285750" algn="ctr" rtl="0">
              <a:buFont typeface="Wingdings" pitchFamily="2" charset="2"/>
              <a:buChar char="q"/>
            </a:pPr>
            <a:r>
              <a:rPr lang="en-US" dirty="0" err="1" smtClean="0"/>
              <a:t>Qibla</a:t>
            </a:r>
            <a:r>
              <a:rPr lang="en-US" dirty="0" smtClean="0"/>
              <a:t> </a:t>
            </a:r>
          </a:p>
          <a:p>
            <a:pPr marL="285750" indent="-285750" algn="ctr" rtl="0">
              <a:buFont typeface="Wingdings" pitchFamily="2" charset="2"/>
              <a:buChar char="q"/>
            </a:pPr>
            <a:r>
              <a:rPr lang="en-US" dirty="0" smtClean="0"/>
              <a:t>Setting </a:t>
            </a:r>
          </a:p>
          <a:p>
            <a:pPr marL="285750" indent="-285750" algn="ctr" rtl="0">
              <a:buFont typeface="Wingdings" pitchFamily="2" charset="2"/>
              <a:buChar char="q"/>
            </a:pPr>
            <a:endParaRPr lang="en-US" dirty="0"/>
          </a:p>
          <a:p>
            <a:pPr marL="285750" indent="-285750" algn="ctr" rtl="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 algn="ctr" rtl="0">
              <a:buFont typeface="Wingdings" pitchFamily="2" charset="2"/>
              <a:buChar char="Ø"/>
            </a:pPr>
            <a:r>
              <a:rPr lang="en-US" dirty="0"/>
              <a:t>The user can use it without sign up</a:t>
            </a:r>
          </a:p>
          <a:p>
            <a:pPr marL="285750" indent="-285750" algn="ctr" rtl="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 algn="ctr" rtl="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 algn="ctr" rtl="0">
              <a:buFont typeface="Wingdings" pitchFamily="2" charset="2"/>
              <a:buChar char="Ø"/>
            </a:pPr>
            <a:endParaRPr lang="en-US" dirty="0"/>
          </a:p>
          <a:p>
            <a:pPr marL="285750" indent="-285750" algn="ctr" rtl="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 algn="ctr" rtl="0">
              <a:buFont typeface="Arial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1329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9;p1">
            <a:extLst>
              <a:ext uri="{FF2B5EF4-FFF2-40B4-BE49-F238E27FC236}">
                <a16:creationId xmlns:a16="http://schemas.microsoft.com/office/drawing/2014/main" xmlns="" id="{6B524EFE-B883-284E-BB9F-B559AE52D0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97719" y="260951"/>
            <a:ext cx="1282071" cy="38011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xmlns="" id="{D21B6D6A-EDA4-EB45-AB91-CF050571F32F}"/>
              </a:ext>
            </a:extLst>
          </p:cNvPr>
          <p:cNvCxnSpPr/>
          <p:nvPr/>
        </p:nvCxnSpPr>
        <p:spPr>
          <a:xfrm rot="5400013">
            <a:off x="3075543" y="450995"/>
            <a:ext cx="364800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xmlns="" id="{8C8A0CED-0D4A-6745-8A8C-F94562D4F578}"/>
              </a:ext>
            </a:extLst>
          </p:cNvPr>
          <p:cNvCxnSpPr/>
          <p:nvPr/>
        </p:nvCxnSpPr>
        <p:spPr>
          <a:xfrm rot="5399996" flipH="1">
            <a:off x="1535340" y="451000"/>
            <a:ext cx="364800" cy="9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Google Shape;93;p1">
            <a:extLst>
              <a:ext uri="{FF2B5EF4-FFF2-40B4-BE49-F238E27FC236}">
                <a16:creationId xmlns:a16="http://schemas.microsoft.com/office/drawing/2014/main" xmlns="" id="{C68360D4-59A6-F84C-B838-936F88D39B43}"/>
              </a:ext>
            </a:extLst>
          </p:cNvPr>
          <p:cNvSpPr txBox="1"/>
          <p:nvPr/>
        </p:nvSpPr>
        <p:spPr>
          <a:xfrm>
            <a:off x="81646" y="2686315"/>
            <a:ext cx="12191996" cy="9232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FFFFFF"/>
                </a:solidFill>
                <a:uFillTx/>
                <a:latin typeface="DIN NEXT™ ARABIC LIGHT" pitchFamily="34"/>
                <a:ea typeface="Calibri"/>
                <a:cs typeface="DIN NEXT™ ARABIC LIGHT" pitchFamily="34"/>
              </a:rPr>
              <a:t>Entity Relationship Diagram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1200" b="0" i="0" u="none" strike="noStrike" kern="1200" cap="none" spc="0" baseline="0" dirty="0">
              <a:solidFill>
                <a:srgbClr val="FFFFFF"/>
              </a:solidFill>
              <a:uFillTx/>
              <a:latin typeface="DIN NEXT™ ARABIC LIGHT" pitchFamily="34"/>
              <a:ea typeface="Calibri"/>
              <a:cs typeface="DIN NEXT™ ARABIC LIGHT" pitchFamily="34"/>
            </a:endParaRPr>
          </a:p>
        </p:txBody>
      </p:sp>
      <p:pic>
        <p:nvPicPr>
          <p:cNvPr id="7" name="Google Shape;94;p1">
            <a:extLst>
              <a:ext uri="{FF2B5EF4-FFF2-40B4-BE49-F238E27FC236}">
                <a16:creationId xmlns:a16="http://schemas.microsoft.com/office/drawing/2014/main" xmlns="" id="{C764DE10-6B4A-5C4C-88C3-7EBFCB9B6D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8857" t="18664" r="990" b="7575"/>
          <a:stretch>
            <a:fillRect/>
          </a:stretch>
        </p:blipFill>
        <p:spPr>
          <a:xfrm>
            <a:off x="1618680" y="184306"/>
            <a:ext cx="1662836" cy="53339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xmlns="" id="{7C164389-80F7-AC49-B8A0-2EF3CB307FA7}"/>
              </a:ext>
            </a:extLst>
          </p:cNvPr>
          <p:cNvCxnSpPr/>
          <p:nvPr/>
        </p:nvCxnSpPr>
        <p:spPr>
          <a:xfrm>
            <a:off x="11713" y="3401238"/>
            <a:ext cx="8069580" cy="0"/>
          </a:xfrm>
          <a:prstGeom prst="straightConnector1">
            <a:avLst/>
          </a:prstGeom>
          <a:noFill/>
          <a:ln w="38103" cap="flat">
            <a:solidFill>
              <a:srgbClr val="FFFFFF"/>
            </a:solidFill>
            <a:prstDash val="solid"/>
            <a:miter/>
          </a:ln>
        </p:spPr>
      </p:cxn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5DABA6FF-3E8C-4D40-BBF1-6DAE711AB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75603" y="5445123"/>
            <a:ext cx="1508211" cy="1281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B77EFDBF-CC7D-A84D-86DD-6AA312BA0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757" y="-327027"/>
            <a:ext cx="2741453" cy="14914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xmlns="" id="{E9C93F29-2FD6-B84B-A049-66CA5D4FF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18" y="4976496"/>
            <a:ext cx="6896100" cy="1612900"/>
          </a:xfrm>
          <a:prstGeom prst="rect">
            <a:avLst/>
          </a:prstGeom>
        </p:spPr>
      </p:pic>
      <p:grpSp>
        <p:nvGrpSpPr>
          <p:cNvPr id="13" name="Google Shape;798;p33"/>
          <p:cNvGrpSpPr/>
          <p:nvPr/>
        </p:nvGrpSpPr>
        <p:grpSpPr>
          <a:xfrm rot="10800000">
            <a:off x="9670885" y="38931"/>
            <a:ext cx="2423582" cy="1357541"/>
            <a:chOff x="-77" y="3784091"/>
            <a:chExt cx="2423582" cy="1357541"/>
          </a:xfrm>
        </p:grpSpPr>
        <p:sp>
          <p:nvSpPr>
            <p:cNvPr id="14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02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>
            <a:extLst>
              <a:ext uri="{FF2B5EF4-FFF2-40B4-BE49-F238E27FC236}">
                <a16:creationId xmlns:a16="http://schemas.microsoft.com/office/drawing/2014/main" xmlns="" id="{9A6CE5D2-3692-944B-97A2-C33A68177ED0}"/>
              </a:ext>
            </a:extLst>
          </p:cNvPr>
          <p:cNvSpPr/>
          <p:nvPr/>
        </p:nvSpPr>
        <p:spPr>
          <a:xfrm>
            <a:off x="11713" y="-10757"/>
            <a:ext cx="12191996" cy="6858000"/>
          </a:xfrm>
          <a:prstGeom prst="rect">
            <a:avLst/>
          </a:prstGeom>
          <a:gradFill>
            <a:gsLst>
              <a:gs pos="51000">
                <a:schemeClr val="accent1">
                  <a:lumMod val="48000"/>
                </a:schemeClr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58850" tIns="45701" rIns="58850" bIns="45701" anchor="ctr" anchorCtr="1" compatLnSpc="1">
            <a:no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register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login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read the daily </a:t>
            </a:r>
            <a:r>
              <a:rPr lang="en-US" sz="2000" dirty="0" err="1">
                <a:solidFill>
                  <a:schemeClr val="bg1"/>
                </a:solidFill>
              </a:rPr>
              <a:t>athkar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Create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Update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delete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copy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share </a:t>
            </a:r>
            <a:r>
              <a:rPr lang="en-US" sz="2000" dirty="0" err="1">
                <a:solidFill>
                  <a:schemeClr val="bg1"/>
                </a:solidFill>
              </a:rPr>
              <a:t>athkar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use </a:t>
            </a:r>
            <a:r>
              <a:rPr lang="en-US" sz="2000" dirty="0" err="1" smtClean="0">
                <a:solidFill>
                  <a:schemeClr val="bg1"/>
                </a:solidFill>
              </a:rPr>
              <a:t>sebha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tsbeeh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AS User I can Activate night mode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Extra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Change the language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read the Qur’an, and listen to some reciters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determine the </a:t>
            </a:r>
            <a:r>
              <a:rPr lang="en-US" sz="2000" dirty="0" err="1">
                <a:solidFill>
                  <a:schemeClr val="bg1"/>
                </a:solidFill>
              </a:rPr>
              <a:t>qiblah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AS user I can Add settings through which the user can add an alarm to </a:t>
            </a:r>
            <a:r>
              <a:rPr lang="en-US" sz="2000" dirty="0" err="1">
                <a:solidFill>
                  <a:schemeClr val="bg1"/>
                </a:solidFill>
              </a:rPr>
              <a:t>Athkar</a:t>
            </a:r>
            <a:r>
              <a:rPr lang="en-US" sz="2000" dirty="0">
                <a:solidFill>
                  <a:schemeClr val="bg1"/>
                </a:solidFill>
              </a:rPr>
              <a:t> him of the remembrances</a:t>
            </a:r>
          </a:p>
        </p:txBody>
      </p:sp>
      <p:pic>
        <p:nvPicPr>
          <p:cNvPr id="3" name="Google Shape;89;p1">
            <a:extLst>
              <a:ext uri="{FF2B5EF4-FFF2-40B4-BE49-F238E27FC236}">
                <a16:creationId xmlns:a16="http://schemas.microsoft.com/office/drawing/2014/main" xmlns="" id="{E4223BCD-A60F-F748-8888-2EEE59C3B9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97719" y="260951"/>
            <a:ext cx="1282071" cy="38011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xmlns="" id="{CA0E8956-CF64-8246-9932-EDA8481B7E2D}"/>
              </a:ext>
            </a:extLst>
          </p:cNvPr>
          <p:cNvCxnSpPr/>
          <p:nvPr/>
        </p:nvCxnSpPr>
        <p:spPr>
          <a:xfrm rot="5400013">
            <a:off x="3075543" y="450995"/>
            <a:ext cx="364800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xmlns="" id="{52AF2CFF-B569-1046-8FB7-072B691EC253}"/>
              </a:ext>
            </a:extLst>
          </p:cNvPr>
          <p:cNvCxnSpPr/>
          <p:nvPr/>
        </p:nvCxnSpPr>
        <p:spPr>
          <a:xfrm rot="5399996" flipH="1">
            <a:off x="1535340" y="451000"/>
            <a:ext cx="364800" cy="9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pic>
        <p:nvPicPr>
          <p:cNvPr id="7" name="Google Shape;94;p1">
            <a:extLst>
              <a:ext uri="{FF2B5EF4-FFF2-40B4-BE49-F238E27FC236}">
                <a16:creationId xmlns:a16="http://schemas.microsoft.com/office/drawing/2014/main" xmlns="" id="{8ECAC6E3-A7E6-0343-BF66-381746AA12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8857" t="18664" r="990" b="7575"/>
          <a:stretch>
            <a:fillRect/>
          </a:stretch>
        </p:blipFill>
        <p:spPr>
          <a:xfrm>
            <a:off x="1618680" y="184306"/>
            <a:ext cx="1662836" cy="5333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8EEE45A0-3837-A04D-9788-D4755B85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757" y="-327027"/>
            <a:ext cx="2741453" cy="14914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xmlns="" id="{AAA2E006-234E-454A-B71B-CD973729FCEE}"/>
              </a:ext>
            </a:extLst>
          </p:cNvPr>
          <p:cNvSpPr txBox="1"/>
          <p:nvPr/>
        </p:nvSpPr>
        <p:spPr>
          <a:xfrm>
            <a:off x="6918593" y="130898"/>
            <a:ext cx="49756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sz="3600" dirty="0" err="1">
                <a:solidFill>
                  <a:schemeClr val="bg1"/>
                </a:solidFill>
              </a:rPr>
              <a:t>README.md</a:t>
            </a:r>
            <a:endParaRPr lang="ar-SA" sz="3600" dirty="0">
              <a:solidFill>
                <a:schemeClr val="bg1"/>
              </a:solidFill>
            </a:endParaRPr>
          </a:p>
        </p:txBody>
      </p:sp>
      <p:grpSp>
        <p:nvGrpSpPr>
          <p:cNvPr id="9" name="Google Shape;1452;p58"/>
          <p:cNvGrpSpPr/>
          <p:nvPr/>
        </p:nvGrpSpPr>
        <p:grpSpPr>
          <a:xfrm>
            <a:off x="8799928" y="2013543"/>
            <a:ext cx="2850726" cy="2850726"/>
            <a:chOff x="1435250" y="482750"/>
            <a:chExt cx="4729925" cy="4729925"/>
          </a:xfrm>
        </p:grpSpPr>
        <p:sp>
          <p:nvSpPr>
            <p:cNvPr id="10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60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>
            <a:extLst>
              <a:ext uri="{FF2B5EF4-FFF2-40B4-BE49-F238E27FC236}">
                <a16:creationId xmlns:a16="http://schemas.microsoft.com/office/drawing/2014/main" xmlns="" id="{2A3D542C-E559-F944-A490-23824A408C51}"/>
              </a:ext>
            </a:extLst>
          </p:cNvPr>
          <p:cNvSpPr/>
          <p:nvPr/>
        </p:nvSpPr>
        <p:spPr>
          <a:xfrm>
            <a:off x="4" y="-10758"/>
            <a:ext cx="12191996" cy="6858000"/>
          </a:xfrm>
          <a:prstGeom prst="rect">
            <a:avLst/>
          </a:prstGeom>
          <a:gradFill>
            <a:gsLst>
              <a:gs pos="97000">
                <a:srgbClr val="5F3E83"/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58850" tIns="45701" rIns="58850" bIns="45701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2317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xmlns="" id="{B02657FD-9078-B142-862F-FAF5D7A781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97719" y="260951"/>
            <a:ext cx="1282071" cy="38011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Google Shape;90;p1">
            <a:extLst>
              <a:ext uri="{FF2B5EF4-FFF2-40B4-BE49-F238E27FC236}">
                <a16:creationId xmlns:a16="http://schemas.microsoft.com/office/drawing/2014/main" xmlns="" id="{84DD2352-CABA-E94A-85FF-59E23EDD3005}"/>
              </a:ext>
            </a:extLst>
          </p:cNvPr>
          <p:cNvCxnSpPr/>
          <p:nvPr/>
        </p:nvCxnSpPr>
        <p:spPr>
          <a:xfrm rot="5400013">
            <a:off x="3075543" y="450995"/>
            <a:ext cx="364800" cy="0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7" name="Google Shape;91;p1">
            <a:extLst>
              <a:ext uri="{FF2B5EF4-FFF2-40B4-BE49-F238E27FC236}">
                <a16:creationId xmlns:a16="http://schemas.microsoft.com/office/drawing/2014/main" xmlns="" id="{F48FEC96-90C1-9448-9FDC-39B970A662CC}"/>
              </a:ext>
            </a:extLst>
          </p:cNvPr>
          <p:cNvCxnSpPr/>
          <p:nvPr/>
        </p:nvCxnSpPr>
        <p:spPr>
          <a:xfrm rot="5399996" flipH="1">
            <a:off x="1535340" y="451000"/>
            <a:ext cx="364800" cy="9"/>
          </a:xfrm>
          <a:prstGeom prst="straightConnector1">
            <a:avLst/>
          </a:prstGeom>
          <a:noFill/>
          <a:ln w="9528" cap="flat">
            <a:solidFill>
              <a:srgbClr val="FFFFFF"/>
            </a:solidFill>
            <a:prstDash val="solid"/>
            <a:miter/>
          </a:ln>
        </p:spPr>
      </p:cxnSp>
      <p:pic>
        <p:nvPicPr>
          <p:cNvPr id="9" name="Google Shape;94;p1">
            <a:extLst>
              <a:ext uri="{FF2B5EF4-FFF2-40B4-BE49-F238E27FC236}">
                <a16:creationId xmlns:a16="http://schemas.microsoft.com/office/drawing/2014/main" xmlns="" id="{047E0D57-6D1A-6443-8348-9D840D639D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8857" t="18664" r="990" b="7575"/>
          <a:stretch>
            <a:fillRect/>
          </a:stretch>
        </p:blipFill>
        <p:spPr>
          <a:xfrm>
            <a:off x="1618680" y="184306"/>
            <a:ext cx="1662836" cy="5333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phic 9">
            <a:extLst>
              <a:ext uri="{FF2B5EF4-FFF2-40B4-BE49-F238E27FC236}">
                <a16:creationId xmlns:a16="http://schemas.microsoft.com/office/drawing/2014/main" xmlns="" id="{69F3C0B8-D40F-3F42-8C4B-80106525C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64840" y="5488147"/>
            <a:ext cx="1508211" cy="1281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A44DE6FC-B6BA-BB4E-89DB-2B736FF46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878" y="-348543"/>
            <a:ext cx="2741453" cy="14914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xmlns="" id="{8F0CC53A-6897-0144-AD5C-F6502A309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18" y="2775408"/>
            <a:ext cx="10265295" cy="3994718"/>
          </a:xfrm>
          <a:prstGeom prst="rect">
            <a:avLst/>
          </a:prstGeom>
        </p:spPr>
      </p:pic>
      <p:sp>
        <p:nvSpPr>
          <p:cNvPr id="12" name="Google Shape;93;p1">
            <a:extLst>
              <a:ext uri="{FF2B5EF4-FFF2-40B4-BE49-F238E27FC236}">
                <a16:creationId xmlns:a16="http://schemas.microsoft.com/office/drawing/2014/main" xmlns="" id="{5BCEE099-10FE-884E-8BB4-FCCC51CFAC8B}"/>
              </a:ext>
            </a:extLst>
          </p:cNvPr>
          <p:cNvSpPr txBox="1"/>
          <p:nvPr/>
        </p:nvSpPr>
        <p:spPr>
          <a:xfrm>
            <a:off x="81646" y="1667435"/>
            <a:ext cx="11601159" cy="9232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FFFFFF"/>
                </a:solidFill>
                <a:uFillTx/>
                <a:latin typeface="DIN NEXT™ ARABIC LIGHT" pitchFamily="34"/>
                <a:ea typeface="Calibri"/>
                <a:cs typeface="DIN NEXT™ ARABIC LIGHT" pitchFamily="34"/>
              </a:rPr>
              <a:t>Wireframe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1200" b="0" i="0" u="none" strike="noStrike" kern="1200" cap="none" spc="0" baseline="0" dirty="0">
              <a:solidFill>
                <a:srgbClr val="FFFFFF"/>
              </a:solidFill>
              <a:uFillTx/>
              <a:latin typeface="DIN NEXT™ ARABIC LIGHT" pitchFamily="34"/>
              <a:ea typeface="Calibri"/>
              <a:cs typeface="DIN NEXT™ ARABIC LIGHT" pitchFamily="34"/>
            </a:endParaRPr>
          </a:p>
        </p:txBody>
      </p:sp>
      <p:cxnSp>
        <p:nvCxnSpPr>
          <p:cNvPr id="13" name="Straight Connector 2">
            <a:extLst>
              <a:ext uri="{FF2B5EF4-FFF2-40B4-BE49-F238E27FC236}">
                <a16:creationId xmlns:a16="http://schemas.microsoft.com/office/drawing/2014/main" xmlns="" id="{045890E8-3CD0-DE46-9175-E760D6A5DB33}"/>
              </a:ext>
            </a:extLst>
          </p:cNvPr>
          <p:cNvCxnSpPr>
            <a:cxnSpLocks/>
          </p:cNvCxnSpPr>
          <p:nvPr/>
        </p:nvCxnSpPr>
        <p:spPr>
          <a:xfrm>
            <a:off x="0" y="2379262"/>
            <a:ext cx="8069580" cy="0"/>
          </a:xfrm>
          <a:prstGeom prst="straightConnector1">
            <a:avLst/>
          </a:prstGeom>
          <a:noFill/>
          <a:ln w="38103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9159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>
            <a:extLst>
              <a:ext uri="{FF2B5EF4-FFF2-40B4-BE49-F238E27FC236}">
                <a16:creationId xmlns:a16="http://schemas.microsoft.com/office/drawing/2014/main" xmlns="" id="{81305E60-9BA3-354E-9B3B-F12CDA7F14C7}"/>
              </a:ext>
            </a:extLst>
          </p:cNvPr>
          <p:cNvSpPr/>
          <p:nvPr/>
        </p:nvSpPr>
        <p:spPr>
          <a:xfrm>
            <a:off x="0" y="-2633"/>
            <a:ext cx="12191996" cy="687348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58850" tIns="45701" rIns="58850" bIns="45701" anchor="ctr" anchorCtr="1" compatLnSpc="1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2317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93;p1">
            <a:extLst>
              <a:ext uri="{FF2B5EF4-FFF2-40B4-BE49-F238E27FC236}">
                <a16:creationId xmlns:a16="http://schemas.microsoft.com/office/drawing/2014/main" xmlns="" id="{81389160-DB76-E94B-8C46-28B8FAB2FD4D}"/>
              </a:ext>
            </a:extLst>
          </p:cNvPr>
          <p:cNvSpPr txBox="1"/>
          <p:nvPr/>
        </p:nvSpPr>
        <p:spPr>
          <a:xfrm>
            <a:off x="-298387" y="2570744"/>
            <a:ext cx="12466316" cy="11695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lvl="0" algn="ctr" rt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" sz="4400" smtClean="0">
                <a:solidFill>
                  <a:schemeClr val="accent1"/>
                </a:solidFill>
              </a:rPr>
              <a:t>T</a:t>
            </a:r>
            <a:r>
              <a:rPr lang="en" sz="4400" smtClean="0">
                <a:solidFill>
                  <a:schemeClr val="accent2"/>
                </a:solidFill>
              </a:rPr>
              <a:t>H</a:t>
            </a:r>
            <a:r>
              <a:rPr lang="en" sz="4400" smtClean="0">
                <a:solidFill>
                  <a:schemeClr val="accent3"/>
                </a:solidFill>
              </a:rPr>
              <a:t>A</a:t>
            </a:r>
            <a:r>
              <a:rPr lang="en" sz="4400" smtClean="0">
                <a:solidFill>
                  <a:schemeClr val="accent4"/>
                </a:solidFill>
              </a:rPr>
              <a:t>N</a:t>
            </a:r>
            <a:r>
              <a:rPr lang="en" sz="4400" smtClean="0">
                <a:solidFill>
                  <a:schemeClr val="accent5"/>
                </a:solidFill>
              </a:rPr>
              <a:t>K</a:t>
            </a:r>
            <a:r>
              <a:rPr lang="en" sz="4400">
                <a:solidFill>
                  <a:schemeClr val="accent6"/>
                </a:solidFill>
              </a:rPr>
              <a:t> </a:t>
            </a:r>
            <a:r>
              <a:rPr lang="en" sz="4400" smtClean="0">
                <a:solidFill>
                  <a:schemeClr val="accent6"/>
                </a:solidFill>
              </a:rPr>
              <a:t>YOU</a:t>
            </a:r>
            <a:endParaRPr lang="en-US" sz="1200" b="0" i="0" u="none" strike="noStrike" kern="1200" cap="none" spc="0" baseline="0" dirty="0">
              <a:solidFill>
                <a:srgbClr val="FFFFFF"/>
              </a:solidFill>
              <a:uFillTx/>
              <a:latin typeface="DIN NEXT™ ARABIC LIGHT" pitchFamily="34"/>
              <a:ea typeface="Calibri"/>
              <a:cs typeface="DIN NEXT™ ARABIC LIGHT" pitchFamily="34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FFFFFF"/>
              </a:solidFill>
              <a:uFillTx/>
              <a:latin typeface="DIN NEXT™ ARABIC LIGHT" pitchFamily="34"/>
              <a:ea typeface="Calibri"/>
              <a:cs typeface="DIN NEXT™ ARABIC LIGHT" pitchFamily="34"/>
            </a:endParaRPr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xmlns="" id="{1743E42F-8FE9-B749-A1C0-C3ECB18457E0}"/>
              </a:ext>
            </a:extLst>
          </p:cNvPr>
          <p:cNvCxnSpPr/>
          <p:nvPr/>
        </p:nvCxnSpPr>
        <p:spPr>
          <a:xfrm>
            <a:off x="1872115" y="3401238"/>
            <a:ext cx="8069580" cy="0"/>
          </a:xfrm>
          <a:prstGeom prst="straightConnector1">
            <a:avLst/>
          </a:prstGeom>
          <a:noFill/>
          <a:ln w="38103" cap="flat">
            <a:solidFill>
              <a:srgbClr val="FFFFFF"/>
            </a:solidFill>
            <a:prstDash val="solid"/>
            <a:miter/>
          </a:ln>
        </p:spPr>
      </p:cxn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60AAB358-DA3A-5641-B397-176E6B3D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99080" y="4982538"/>
            <a:ext cx="1508211" cy="1281979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Group 3">
            <a:extLst>
              <a:ext uri="{FF2B5EF4-FFF2-40B4-BE49-F238E27FC236}">
                <a16:creationId xmlns:a16="http://schemas.microsoft.com/office/drawing/2014/main" xmlns="" id="{CC48142C-8D90-6049-A37A-A3D5FB62DBBB}"/>
              </a:ext>
            </a:extLst>
          </p:cNvPr>
          <p:cNvGrpSpPr/>
          <p:nvPr/>
        </p:nvGrpSpPr>
        <p:grpSpPr>
          <a:xfrm>
            <a:off x="134243" y="-493071"/>
            <a:ext cx="5613162" cy="1491496"/>
            <a:chOff x="134243" y="-493071"/>
            <a:chExt cx="5613162" cy="1491496"/>
          </a:xfrm>
        </p:grpSpPr>
        <p:pic>
          <p:nvPicPr>
            <p:cNvPr id="7" name="Google Shape;89;p1">
              <a:extLst>
                <a:ext uri="{FF2B5EF4-FFF2-40B4-BE49-F238E27FC236}">
                  <a16:creationId xmlns:a16="http://schemas.microsoft.com/office/drawing/2014/main" xmlns="" id="{9E9ADA4B-2F3F-D342-AE3D-3F3FC06D1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134243" y="116092"/>
              <a:ext cx="1282071" cy="380116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8" name="Google Shape;90;p1">
              <a:extLst>
                <a:ext uri="{FF2B5EF4-FFF2-40B4-BE49-F238E27FC236}">
                  <a16:creationId xmlns:a16="http://schemas.microsoft.com/office/drawing/2014/main" xmlns="" id="{3E8D4B5F-43C2-A443-BC9F-F6B7D452875F}"/>
                </a:ext>
              </a:extLst>
            </p:cNvPr>
            <p:cNvCxnSpPr/>
            <p:nvPr/>
          </p:nvCxnSpPr>
          <p:spPr>
            <a:xfrm rot="5400013">
              <a:off x="2912066" y="306146"/>
              <a:ext cx="364800" cy="0"/>
            </a:xfrm>
            <a:prstGeom prst="straightConnector1">
              <a:avLst/>
            </a:prstGeom>
            <a:noFill/>
            <a:ln w="9528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9" name="Google Shape;91;p1">
              <a:extLst>
                <a:ext uri="{FF2B5EF4-FFF2-40B4-BE49-F238E27FC236}">
                  <a16:creationId xmlns:a16="http://schemas.microsoft.com/office/drawing/2014/main" xmlns="" id="{E7A48840-AA68-5D46-903B-457ECEB70E2D}"/>
                </a:ext>
              </a:extLst>
            </p:cNvPr>
            <p:cNvCxnSpPr/>
            <p:nvPr/>
          </p:nvCxnSpPr>
          <p:spPr>
            <a:xfrm rot="5399996" flipH="1">
              <a:off x="1371860" y="306146"/>
              <a:ext cx="364799" cy="0"/>
            </a:xfrm>
            <a:prstGeom prst="straightConnector1">
              <a:avLst/>
            </a:prstGeom>
            <a:noFill/>
            <a:ln w="9528" cap="flat">
              <a:solidFill>
                <a:srgbClr val="FFFFFF"/>
              </a:solidFill>
              <a:prstDash val="solid"/>
              <a:miter/>
            </a:ln>
          </p:spPr>
        </p:cxnSp>
        <p:pic>
          <p:nvPicPr>
            <p:cNvPr id="10" name="Google Shape;94;p1">
              <a:extLst>
                <a:ext uri="{FF2B5EF4-FFF2-40B4-BE49-F238E27FC236}">
                  <a16:creationId xmlns:a16="http://schemas.microsoft.com/office/drawing/2014/main" xmlns="" id="{681E4A9F-D560-1441-95A9-6150C5C58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</a:blip>
            <a:srcRect l="-8857" t="18664" r="990" b="7575"/>
            <a:stretch>
              <a:fillRect/>
            </a:stretch>
          </p:blipFill>
          <p:spPr>
            <a:xfrm>
              <a:off x="1455203" y="39447"/>
              <a:ext cx="1662836" cy="53339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xmlns="" id="{5C8CA5CD-2D10-1B44-83D4-6E90AF7BB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5952" y="-493071"/>
              <a:ext cx="2741453" cy="149149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154</Words>
  <Application>Microsoft Office PowerPoint</Application>
  <PresentationFormat>مخصص</PresentationFormat>
  <Paragraphs>54</Paragraphs>
  <Slides>7</Slides>
  <Notes>3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Abdulaziz</dc:creator>
  <cp:lastModifiedBy>NSB_HP</cp:lastModifiedBy>
  <cp:revision>23</cp:revision>
  <cp:lastPrinted>2021-12-13T12:07:36Z</cp:lastPrinted>
  <dcterms:created xsi:type="dcterms:W3CDTF">2021-08-11T11:41:29Z</dcterms:created>
  <dcterms:modified xsi:type="dcterms:W3CDTF">2022-01-22T20:35:50Z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0x01010064917EA4C111C2408E0C8AA106E4D241</vt:lpwstr>
  </property>
</Properties>
</file>