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7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6E2D0A-1207-4163-94C6-D80ED8D391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B7CEF-C086-4D94-B794-697BCFD6D8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Personal interest in embedded systems as a foundation for future career development.</a:t>
          </a:r>
          <a:endParaRPr lang="en-US"/>
        </a:p>
      </dgm:t>
    </dgm:pt>
    <dgm:pt modelId="{F2C28D86-68F5-46F0-BEB1-B065613A8249}" type="parTrans" cxnId="{AF07DA13-6AE9-4150-826A-2B198F4E1654}">
      <dgm:prSet/>
      <dgm:spPr/>
      <dgm:t>
        <a:bodyPr/>
        <a:lstStyle/>
        <a:p>
          <a:endParaRPr lang="en-US"/>
        </a:p>
      </dgm:t>
    </dgm:pt>
    <dgm:pt modelId="{4C69F8A2-2061-475F-B095-6A9E08EEB79E}" type="sibTrans" cxnId="{AF07DA13-6AE9-4150-826A-2B198F4E1654}">
      <dgm:prSet/>
      <dgm:spPr/>
      <dgm:t>
        <a:bodyPr/>
        <a:lstStyle/>
        <a:p>
          <a:endParaRPr lang="en-US"/>
        </a:p>
      </dgm:t>
    </dgm:pt>
    <dgm:pt modelId="{70911725-1595-4660-BB10-62DC801B2B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Previous experience integrating Microblaze with PetaLinux, sparking further interest.</a:t>
          </a:r>
          <a:endParaRPr lang="en-US"/>
        </a:p>
      </dgm:t>
    </dgm:pt>
    <dgm:pt modelId="{6FDF4AB1-49C5-43A8-B192-E7264BC8FBFD}" type="parTrans" cxnId="{C8412B12-DB8B-40A3-96B0-69C3FB67E019}">
      <dgm:prSet/>
      <dgm:spPr/>
      <dgm:t>
        <a:bodyPr/>
        <a:lstStyle/>
        <a:p>
          <a:endParaRPr lang="en-US"/>
        </a:p>
      </dgm:t>
    </dgm:pt>
    <dgm:pt modelId="{F8A47A50-0A59-4293-9422-3108C334B0F8}" type="sibTrans" cxnId="{C8412B12-DB8B-40A3-96B0-69C3FB67E019}">
      <dgm:prSet/>
      <dgm:spPr/>
      <dgm:t>
        <a:bodyPr/>
        <a:lstStyle/>
        <a:p>
          <a:endParaRPr lang="en-US"/>
        </a:p>
      </dgm:t>
    </dgm:pt>
    <dgm:pt modelId="{2CDDBAB1-024B-426C-A835-C951B5B9792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Desire to expand expertise by implementing a full-scale Debian Linux environment.</a:t>
          </a:r>
          <a:endParaRPr lang="en-US"/>
        </a:p>
      </dgm:t>
    </dgm:pt>
    <dgm:pt modelId="{DDC3AB4D-C7B8-465D-A791-6DC5483ED81B}" type="parTrans" cxnId="{60EE75B1-001D-44E3-949B-E58A10101407}">
      <dgm:prSet/>
      <dgm:spPr/>
      <dgm:t>
        <a:bodyPr/>
        <a:lstStyle/>
        <a:p>
          <a:endParaRPr lang="en-US"/>
        </a:p>
      </dgm:t>
    </dgm:pt>
    <dgm:pt modelId="{DA7BCF85-7244-413A-B8A2-8F593376D6A3}" type="sibTrans" cxnId="{60EE75B1-001D-44E3-949B-E58A10101407}">
      <dgm:prSet/>
      <dgm:spPr/>
      <dgm:t>
        <a:bodyPr/>
        <a:lstStyle/>
        <a:p>
          <a:endParaRPr lang="en-US"/>
        </a:p>
      </dgm:t>
    </dgm:pt>
    <dgm:pt modelId="{8327F2B9-408B-42FB-A906-4CE5465EAA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Exploration of RISC-V processors to overcome challenges in hardware-software co-design.</a:t>
          </a:r>
          <a:endParaRPr lang="en-US"/>
        </a:p>
      </dgm:t>
    </dgm:pt>
    <dgm:pt modelId="{F53708C1-5AAC-4206-8406-C7E56CA14270}" type="parTrans" cxnId="{057C05CA-ADBC-4FF8-B6C5-5AB9018D0EA0}">
      <dgm:prSet/>
      <dgm:spPr/>
      <dgm:t>
        <a:bodyPr/>
        <a:lstStyle/>
        <a:p>
          <a:endParaRPr lang="en-US"/>
        </a:p>
      </dgm:t>
    </dgm:pt>
    <dgm:pt modelId="{E27BC539-7106-4FCD-82E6-BBEFB4510254}" type="sibTrans" cxnId="{057C05CA-ADBC-4FF8-B6C5-5AB9018D0EA0}">
      <dgm:prSet/>
      <dgm:spPr/>
      <dgm:t>
        <a:bodyPr/>
        <a:lstStyle/>
        <a:p>
          <a:endParaRPr lang="en-US"/>
        </a:p>
      </dgm:t>
    </dgm:pt>
    <dgm:pt modelId="{A91CAE94-708A-4E9E-BF65-945222F026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Aiming to contribute innovative solutions to the field of reconfigurable computing.</a:t>
          </a:r>
          <a:endParaRPr lang="en-US"/>
        </a:p>
      </dgm:t>
    </dgm:pt>
    <dgm:pt modelId="{BEEDF295-2085-46BD-884B-8231F8E6697E}" type="parTrans" cxnId="{6D2E4DE5-A3F7-4269-80B4-D384346F3DA8}">
      <dgm:prSet/>
      <dgm:spPr/>
      <dgm:t>
        <a:bodyPr/>
        <a:lstStyle/>
        <a:p>
          <a:endParaRPr lang="en-US"/>
        </a:p>
      </dgm:t>
    </dgm:pt>
    <dgm:pt modelId="{BEE6A6A6-9FA1-4A4A-AC05-6D6B6BB91EF5}" type="sibTrans" cxnId="{6D2E4DE5-A3F7-4269-80B4-D384346F3DA8}">
      <dgm:prSet/>
      <dgm:spPr/>
      <dgm:t>
        <a:bodyPr/>
        <a:lstStyle/>
        <a:p>
          <a:endParaRPr lang="en-US"/>
        </a:p>
      </dgm:t>
    </dgm:pt>
    <dgm:pt modelId="{20EEE98A-3D69-490D-A65B-7BCD524A8AE5}" type="pres">
      <dgm:prSet presAssocID="{026E2D0A-1207-4163-94C6-D80ED8D39192}" presName="root" presStyleCnt="0">
        <dgm:presLayoutVars>
          <dgm:dir/>
          <dgm:resizeHandles val="exact"/>
        </dgm:presLayoutVars>
      </dgm:prSet>
      <dgm:spPr/>
    </dgm:pt>
    <dgm:pt modelId="{90A10A1F-AA3D-49D7-9A33-67DEAC8EB7B8}" type="pres">
      <dgm:prSet presAssocID="{0B1B7CEF-C086-4D94-B794-697BCFD6D8AB}" presName="compNode" presStyleCnt="0"/>
      <dgm:spPr/>
    </dgm:pt>
    <dgm:pt modelId="{5B8E6A50-53E1-46A9-BEDB-A64E47BB4DBF}" type="pres">
      <dgm:prSet presAssocID="{0B1B7CEF-C086-4D94-B794-697BCFD6D8AB}" presName="bgRect" presStyleLbl="bgShp" presStyleIdx="0" presStyleCnt="5"/>
      <dgm:spPr/>
    </dgm:pt>
    <dgm:pt modelId="{41C31451-8F7B-4581-A8EB-397C3114CB3C}" type="pres">
      <dgm:prSet presAssocID="{0B1B7CEF-C086-4D94-B794-697BCFD6D8A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1C7A76C-B00B-44B9-A8F5-01F42CA11F37}" type="pres">
      <dgm:prSet presAssocID="{0B1B7CEF-C086-4D94-B794-697BCFD6D8AB}" presName="spaceRect" presStyleCnt="0"/>
      <dgm:spPr/>
    </dgm:pt>
    <dgm:pt modelId="{C1B0B49D-FAC5-4699-9E91-E4ABEAC7598C}" type="pres">
      <dgm:prSet presAssocID="{0B1B7CEF-C086-4D94-B794-697BCFD6D8AB}" presName="parTx" presStyleLbl="revTx" presStyleIdx="0" presStyleCnt="5">
        <dgm:presLayoutVars>
          <dgm:chMax val="0"/>
          <dgm:chPref val="0"/>
        </dgm:presLayoutVars>
      </dgm:prSet>
      <dgm:spPr/>
    </dgm:pt>
    <dgm:pt modelId="{1C623008-5FDD-480F-BE0B-09CE67EA562F}" type="pres">
      <dgm:prSet presAssocID="{4C69F8A2-2061-475F-B095-6A9E08EEB79E}" presName="sibTrans" presStyleCnt="0"/>
      <dgm:spPr/>
    </dgm:pt>
    <dgm:pt modelId="{37020736-51A4-4AC0-ADC0-BB6394E6E13B}" type="pres">
      <dgm:prSet presAssocID="{70911725-1595-4660-BB10-62DC801B2B53}" presName="compNode" presStyleCnt="0"/>
      <dgm:spPr/>
    </dgm:pt>
    <dgm:pt modelId="{E4CA3DFF-00C0-4417-A3CB-0469BC589189}" type="pres">
      <dgm:prSet presAssocID="{70911725-1595-4660-BB10-62DC801B2B53}" presName="bgRect" presStyleLbl="bgShp" presStyleIdx="1" presStyleCnt="5"/>
      <dgm:spPr/>
    </dgm:pt>
    <dgm:pt modelId="{04F25FDF-7336-4641-809E-783DF87C3560}" type="pres">
      <dgm:prSet presAssocID="{70911725-1595-4660-BB10-62DC801B2B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A87A4C5D-F6F7-4EA9-B577-7CD6161DB7D9}" type="pres">
      <dgm:prSet presAssocID="{70911725-1595-4660-BB10-62DC801B2B53}" presName="spaceRect" presStyleCnt="0"/>
      <dgm:spPr/>
    </dgm:pt>
    <dgm:pt modelId="{CB09E4D2-975B-40C7-B3A4-BA56D987BC5F}" type="pres">
      <dgm:prSet presAssocID="{70911725-1595-4660-BB10-62DC801B2B53}" presName="parTx" presStyleLbl="revTx" presStyleIdx="1" presStyleCnt="5">
        <dgm:presLayoutVars>
          <dgm:chMax val="0"/>
          <dgm:chPref val="0"/>
        </dgm:presLayoutVars>
      </dgm:prSet>
      <dgm:spPr/>
    </dgm:pt>
    <dgm:pt modelId="{B147754A-CAA2-4604-B3FD-8045D5EB3B60}" type="pres">
      <dgm:prSet presAssocID="{F8A47A50-0A59-4293-9422-3108C334B0F8}" presName="sibTrans" presStyleCnt="0"/>
      <dgm:spPr/>
    </dgm:pt>
    <dgm:pt modelId="{B85EFCBF-C8AD-490A-ABAB-6C7B87BAB59A}" type="pres">
      <dgm:prSet presAssocID="{2CDDBAB1-024B-426C-A835-C951B5B9792A}" presName="compNode" presStyleCnt="0"/>
      <dgm:spPr/>
    </dgm:pt>
    <dgm:pt modelId="{BC1E80FC-3B4C-419C-93B5-6D4820EA283E}" type="pres">
      <dgm:prSet presAssocID="{2CDDBAB1-024B-426C-A835-C951B5B9792A}" presName="bgRect" presStyleLbl="bgShp" presStyleIdx="2" presStyleCnt="5"/>
      <dgm:spPr/>
    </dgm:pt>
    <dgm:pt modelId="{5A6EF720-BEDA-47D8-887E-F84F953790BF}" type="pres">
      <dgm:prSet presAssocID="{2CDDBAB1-024B-426C-A835-C951B5B9792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18CE421-928F-44A6-AF0C-B8105630BE38}" type="pres">
      <dgm:prSet presAssocID="{2CDDBAB1-024B-426C-A835-C951B5B9792A}" presName="spaceRect" presStyleCnt="0"/>
      <dgm:spPr/>
    </dgm:pt>
    <dgm:pt modelId="{F79F111A-F7F9-4233-9DBC-4CF0161E8C47}" type="pres">
      <dgm:prSet presAssocID="{2CDDBAB1-024B-426C-A835-C951B5B9792A}" presName="parTx" presStyleLbl="revTx" presStyleIdx="2" presStyleCnt="5">
        <dgm:presLayoutVars>
          <dgm:chMax val="0"/>
          <dgm:chPref val="0"/>
        </dgm:presLayoutVars>
      </dgm:prSet>
      <dgm:spPr/>
    </dgm:pt>
    <dgm:pt modelId="{399E9287-C324-43CB-8243-C5572CCF615D}" type="pres">
      <dgm:prSet presAssocID="{DA7BCF85-7244-413A-B8A2-8F593376D6A3}" presName="sibTrans" presStyleCnt="0"/>
      <dgm:spPr/>
    </dgm:pt>
    <dgm:pt modelId="{A0FBEDB7-535B-4B08-9C94-C1163685A1C1}" type="pres">
      <dgm:prSet presAssocID="{8327F2B9-408B-42FB-A906-4CE5465EAA05}" presName="compNode" presStyleCnt="0"/>
      <dgm:spPr/>
    </dgm:pt>
    <dgm:pt modelId="{5251B49C-7783-422B-8314-7FB9CE535602}" type="pres">
      <dgm:prSet presAssocID="{8327F2B9-408B-42FB-A906-4CE5465EAA05}" presName="bgRect" presStyleLbl="bgShp" presStyleIdx="3" presStyleCnt="5"/>
      <dgm:spPr/>
    </dgm:pt>
    <dgm:pt modelId="{3CCD48E0-F14F-4BA1-A5A6-9A2C1994F91F}" type="pres">
      <dgm:prSet presAssocID="{8327F2B9-408B-42FB-A906-4CE5465EAA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2C41DC8-384C-4875-9EE8-80CEE7BB8189}" type="pres">
      <dgm:prSet presAssocID="{8327F2B9-408B-42FB-A906-4CE5465EAA05}" presName="spaceRect" presStyleCnt="0"/>
      <dgm:spPr/>
    </dgm:pt>
    <dgm:pt modelId="{7E540764-FC5E-41DA-8978-20C6DC2DC4ED}" type="pres">
      <dgm:prSet presAssocID="{8327F2B9-408B-42FB-A906-4CE5465EAA05}" presName="parTx" presStyleLbl="revTx" presStyleIdx="3" presStyleCnt="5">
        <dgm:presLayoutVars>
          <dgm:chMax val="0"/>
          <dgm:chPref val="0"/>
        </dgm:presLayoutVars>
      </dgm:prSet>
      <dgm:spPr/>
    </dgm:pt>
    <dgm:pt modelId="{29499301-33E5-4134-A00B-D1DBA7E95445}" type="pres">
      <dgm:prSet presAssocID="{E27BC539-7106-4FCD-82E6-BBEFB4510254}" presName="sibTrans" presStyleCnt="0"/>
      <dgm:spPr/>
    </dgm:pt>
    <dgm:pt modelId="{194CD86F-32E6-469B-A358-924AA7CBB588}" type="pres">
      <dgm:prSet presAssocID="{A91CAE94-708A-4E9E-BF65-945222F02697}" presName="compNode" presStyleCnt="0"/>
      <dgm:spPr/>
    </dgm:pt>
    <dgm:pt modelId="{06EF1A7A-917D-4447-87BD-5E27841B1FE3}" type="pres">
      <dgm:prSet presAssocID="{A91CAE94-708A-4E9E-BF65-945222F02697}" presName="bgRect" presStyleLbl="bgShp" presStyleIdx="4" presStyleCnt="5"/>
      <dgm:spPr/>
    </dgm:pt>
    <dgm:pt modelId="{3B2F3D3E-D7C1-4933-8CC6-13D1262957BD}" type="pres">
      <dgm:prSet presAssocID="{A91CAE94-708A-4E9E-BF65-945222F026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19F88BA-4D52-4F2B-8E4A-403E6792DE84}" type="pres">
      <dgm:prSet presAssocID="{A91CAE94-708A-4E9E-BF65-945222F02697}" presName="spaceRect" presStyleCnt="0"/>
      <dgm:spPr/>
    </dgm:pt>
    <dgm:pt modelId="{C11DDBE8-EA8E-4586-97F5-AAFBCD27248B}" type="pres">
      <dgm:prSet presAssocID="{A91CAE94-708A-4E9E-BF65-945222F0269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8412B12-DB8B-40A3-96B0-69C3FB67E019}" srcId="{026E2D0A-1207-4163-94C6-D80ED8D39192}" destId="{70911725-1595-4660-BB10-62DC801B2B53}" srcOrd="1" destOrd="0" parTransId="{6FDF4AB1-49C5-43A8-B192-E7264BC8FBFD}" sibTransId="{F8A47A50-0A59-4293-9422-3108C334B0F8}"/>
    <dgm:cxn modelId="{AF07DA13-6AE9-4150-826A-2B198F4E1654}" srcId="{026E2D0A-1207-4163-94C6-D80ED8D39192}" destId="{0B1B7CEF-C086-4D94-B794-697BCFD6D8AB}" srcOrd="0" destOrd="0" parTransId="{F2C28D86-68F5-46F0-BEB1-B065613A8249}" sibTransId="{4C69F8A2-2061-475F-B095-6A9E08EEB79E}"/>
    <dgm:cxn modelId="{1A9A9E25-FB77-4512-8B72-2448F0C0D2A5}" type="presOf" srcId="{8327F2B9-408B-42FB-A906-4CE5465EAA05}" destId="{7E540764-FC5E-41DA-8978-20C6DC2DC4ED}" srcOrd="0" destOrd="0" presId="urn:microsoft.com/office/officeart/2018/2/layout/IconVerticalSolidList"/>
    <dgm:cxn modelId="{B2A71E3C-1826-420F-83D6-40E8AAB6115A}" type="presOf" srcId="{0B1B7CEF-C086-4D94-B794-697BCFD6D8AB}" destId="{C1B0B49D-FAC5-4699-9E91-E4ABEAC7598C}" srcOrd="0" destOrd="0" presId="urn:microsoft.com/office/officeart/2018/2/layout/IconVerticalSolidList"/>
    <dgm:cxn modelId="{D945E964-935B-492C-BF0F-6AF2333F4913}" type="presOf" srcId="{70911725-1595-4660-BB10-62DC801B2B53}" destId="{CB09E4D2-975B-40C7-B3A4-BA56D987BC5F}" srcOrd="0" destOrd="0" presId="urn:microsoft.com/office/officeart/2018/2/layout/IconVerticalSolidList"/>
    <dgm:cxn modelId="{BC357C6E-44E7-43BC-AE01-FC533B207DFE}" type="presOf" srcId="{A91CAE94-708A-4E9E-BF65-945222F02697}" destId="{C11DDBE8-EA8E-4586-97F5-AAFBCD27248B}" srcOrd="0" destOrd="0" presId="urn:microsoft.com/office/officeart/2018/2/layout/IconVerticalSolidList"/>
    <dgm:cxn modelId="{60EE75B1-001D-44E3-949B-E58A10101407}" srcId="{026E2D0A-1207-4163-94C6-D80ED8D39192}" destId="{2CDDBAB1-024B-426C-A835-C951B5B9792A}" srcOrd="2" destOrd="0" parTransId="{DDC3AB4D-C7B8-465D-A791-6DC5483ED81B}" sibTransId="{DA7BCF85-7244-413A-B8A2-8F593376D6A3}"/>
    <dgm:cxn modelId="{D68844C1-13DD-429F-A367-B8C4F48616C8}" type="presOf" srcId="{026E2D0A-1207-4163-94C6-D80ED8D39192}" destId="{20EEE98A-3D69-490D-A65B-7BCD524A8AE5}" srcOrd="0" destOrd="0" presId="urn:microsoft.com/office/officeart/2018/2/layout/IconVerticalSolidList"/>
    <dgm:cxn modelId="{057C05CA-ADBC-4FF8-B6C5-5AB9018D0EA0}" srcId="{026E2D0A-1207-4163-94C6-D80ED8D39192}" destId="{8327F2B9-408B-42FB-A906-4CE5465EAA05}" srcOrd="3" destOrd="0" parTransId="{F53708C1-5AAC-4206-8406-C7E56CA14270}" sibTransId="{E27BC539-7106-4FCD-82E6-BBEFB4510254}"/>
    <dgm:cxn modelId="{D35599D0-32EC-44D5-80D4-B9D34E754A21}" type="presOf" srcId="{2CDDBAB1-024B-426C-A835-C951B5B9792A}" destId="{F79F111A-F7F9-4233-9DBC-4CF0161E8C47}" srcOrd="0" destOrd="0" presId="urn:microsoft.com/office/officeart/2018/2/layout/IconVerticalSolidList"/>
    <dgm:cxn modelId="{6D2E4DE5-A3F7-4269-80B4-D384346F3DA8}" srcId="{026E2D0A-1207-4163-94C6-D80ED8D39192}" destId="{A91CAE94-708A-4E9E-BF65-945222F02697}" srcOrd="4" destOrd="0" parTransId="{BEEDF295-2085-46BD-884B-8231F8E6697E}" sibTransId="{BEE6A6A6-9FA1-4A4A-AC05-6D6B6BB91EF5}"/>
    <dgm:cxn modelId="{2B01D7C0-5E1A-4A12-91A5-BC1095527AE4}" type="presParOf" srcId="{20EEE98A-3D69-490D-A65B-7BCD524A8AE5}" destId="{90A10A1F-AA3D-49D7-9A33-67DEAC8EB7B8}" srcOrd="0" destOrd="0" presId="urn:microsoft.com/office/officeart/2018/2/layout/IconVerticalSolidList"/>
    <dgm:cxn modelId="{7EF203E4-C139-4154-81AB-74D9F6BDB9CB}" type="presParOf" srcId="{90A10A1F-AA3D-49D7-9A33-67DEAC8EB7B8}" destId="{5B8E6A50-53E1-46A9-BEDB-A64E47BB4DBF}" srcOrd="0" destOrd="0" presId="urn:microsoft.com/office/officeart/2018/2/layout/IconVerticalSolidList"/>
    <dgm:cxn modelId="{293A5F6D-44C4-408A-B253-215E642843D7}" type="presParOf" srcId="{90A10A1F-AA3D-49D7-9A33-67DEAC8EB7B8}" destId="{41C31451-8F7B-4581-A8EB-397C3114CB3C}" srcOrd="1" destOrd="0" presId="urn:microsoft.com/office/officeart/2018/2/layout/IconVerticalSolidList"/>
    <dgm:cxn modelId="{D6287AB3-8F39-4DB7-A33A-71D0B97E546A}" type="presParOf" srcId="{90A10A1F-AA3D-49D7-9A33-67DEAC8EB7B8}" destId="{E1C7A76C-B00B-44B9-A8F5-01F42CA11F37}" srcOrd="2" destOrd="0" presId="urn:microsoft.com/office/officeart/2018/2/layout/IconVerticalSolidList"/>
    <dgm:cxn modelId="{5F47E4A2-E13A-460E-856C-FA53AED65557}" type="presParOf" srcId="{90A10A1F-AA3D-49D7-9A33-67DEAC8EB7B8}" destId="{C1B0B49D-FAC5-4699-9E91-E4ABEAC7598C}" srcOrd="3" destOrd="0" presId="urn:microsoft.com/office/officeart/2018/2/layout/IconVerticalSolidList"/>
    <dgm:cxn modelId="{038304F8-CF94-4675-9BAF-8B340EB708CB}" type="presParOf" srcId="{20EEE98A-3D69-490D-A65B-7BCD524A8AE5}" destId="{1C623008-5FDD-480F-BE0B-09CE67EA562F}" srcOrd="1" destOrd="0" presId="urn:microsoft.com/office/officeart/2018/2/layout/IconVerticalSolidList"/>
    <dgm:cxn modelId="{CFF1CE1B-C0E9-4678-A3BD-04A4EFFF2784}" type="presParOf" srcId="{20EEE98A-3D69-490D-A65B-7BCD524A8AE5}" destId="{37020736-51A4-4AC0-ADC0-BB6394E6E13B}" srcOrd="2" destOrd="0" presId="urn:microsoft.com/office/officeart/2018/2/layout/IconVerticalSolidList"/>
    <dgm:cxn modelId="{0C461342-3A13-44E1-B7AA-E2E19144717D}" type="presParOf" srcId="{37020736-51A4-4AC0-ADC0-BB6394E6E13B}" destId="{E4CA3DFF-00C0-4417-A3CB-0469BC589189}" srcOrd="0" destOrd="0" presId="urn:microsoft.com/office/officeart/2018/2/layout/IconVerticalSolidList"/>
    <dgm:cxn modelId="{4DF71D00-37D8-4386-9AB7-0C311EBA4380}" type="presParOf" srcId="{37020736-51A4-4AC0-ADC0-BB6394E6E13B}" destId="{04F25FDF-7336-4641-809E-783DF87C3560}" srcOrd="1" destOrd="0" presId="urn:microsoft.com/office/officeart/2018/2/layout/IconVerticalSolidList"/>
    <dgm:cxn modelId="{0525ED4C-F917-48D7-B76D-8A1C63AA1944}" type="presParOf" srcId="{37020736-51A4-4AC0-ADC0-BB6394E6E13B}" destId="{A87A4C5D-F6F7-4EA9-B577-7CD6161DB7D9}" srcOrd="2" destOrd="0" presId="urn:microsoft.com/office/officeart/2018/2/layout/IconVerticalSolidList"/>
    <dgm:cxn modelId="{C1E5444C-52A9-43E1-8B18-C697BD854305}" type="presParOf" srcId="{37020736-51A4-4AC0-ADC0-BB6394E6E13B}" destId="{CB09E4D2-975B-40C7-B3A4-BA56D987BC5F}" srcOrd="3" destOrd="0" presId="urn:microsoft.com/office/officeart/2018/2/layout/IconVerticalSolidList"/>
    <dgm:cxn modelId="{9A1CE780-2CF8-4775-B99D-E9A884FC893D}" type="presParOf" srcId="{20EEE98A-3D69-490D-A65B-7BCD524A8AE5}" destId="{B147754A-CAA2-4604-B3FD-8045D5EB3B60}" srcOrd="3" destOrd="0" presId="urn:microsoft.com/office/officeart/2018/2/layout/IconVerticalSolidList"/>
    <dgm:cxn modelId="{7ED4393D-818A-426D-A2AF-BF9881496AED}" type="presParOf" srcId="{20EEE98A-3D69-490D-A65B-7BCD524A8AE5}" destId="{B85EFCBF-C8AD-490A-ABAB-6C7B87BAB59A}" srcOrd="4" destOrd="0" presId="urn:microsoft.com/office/officeart/2018/2/layout/IconVerticalSolidList"/>
    <dgm:cxn modelId="{7310C9AE-5CB1-4049-9D07-381C6E1A1077}" type="presParOf" srcId="{B85EFCBF-C8AD-490A-ABAB-6C7B87BAB59A}" destId="{BC1E80FC-3B4C-419C-93B5-6D4820EA283E}" srcOrd="0" destOrd="0" presId="urn:microsoft.com/office/officeart/2018/2/layout/IconVerticalSolidList"/>
    <dgm:cxn modelId="{5A603DA5-B0DC-44F6-9C79-4F172CE72D4F}" type="presParOf" srcId="{B85EFCBF-C8AD-490A-ABAB-6C7B87BAB59A}" destId="{5A6EF720-BEDA-47D8-887E-F84F953790BF}" srcOrd="1" destOrd="0" presId="urn:microsoft.com/office/officeart/2018/2/layout/IconVerticalSolidList"/>
    <dgm:cxn modelId="{5B237298-DC9E-49F3-9258-7F4D8F60ABDA}" type="presParOf" srcId="{B85EFCBF-C8AD-490A-ABAB-6C7B87BAB59A}" destId="{518CE421-928F-44A6-AF0C-B8105630BE38}" srcOrd="2" destOrd="0" presId="urn:microsoft.com/office/officeart/2018/2/layout/IconVerticalSolidList"/>
    <dgm:cxn modelId="{764C8468-07AE-4352-9251-9AACC4332F87}" type="presParOf" srcId="{B85EFCBF-C8AD-490A-ABAB-6C7B87BAB59A}" destId="{F79F111A-F7F9-4233-9DBC-4CF0161E8C47}" srcOrd="3" destOrd="0" presId="urn:microsoft.com/office/officeart/2018/2/layout/IconVerticalSolidList"/>
    <dgm:cxn modelId="{54ADE710-9570-4A63-99F1-F294B36E35F3}" type="presParOf" srcId="{20EEE98A-3D69-490D-A65B-7BCD524A8AE5}" destId="{399E9287-C324-43CB-8243-C5572CCF615D}" srcOrd="5" destOrd="0" presId="urn:microsoft.com/office/officeart/2018/2/layout/IconVerticalSolidList"/>
    <dgm:cxn modelId="{97EB678B-8330-465F-BEE6-032AE2C336C5}" type="presParOf" srcId="{20EEE98A-3D69-490D-A65B-7BCD524A8AE5}" destId="{A0FBEDB7-535B-4B08-9C94-C1163685A1C1}" srcOrd="6" destOrd="0" presId="urn:microsoft.com/office/officeart/2018/2/layout/IconVerticalSolidList"/>
    <dgm:cxn modelId="{BB531A5A-6786-4B19-8FA0-7BAB5889A832}" type="presParOf" srcId="{A0FBEDB7-535B-4B08-9C94-C1163685A1C1}" destId="{5251B49C-7783-422B-8314-7FB9CE535602}" srcOrd="0" destOrd="0" presId="urn:microsoft.com/office/officeart/2018/2/layout/IconVerticalSolidList"/>
    <dgm:cxn modelId="{253D1187-FF82-4DDF-B525-03FF5AE85C0D}" type="presParOf" srcId="{A0FBEDB7-535B-4B08-9C94-C1163685A1C1}" destId="{3CCD48E0-F14F-4BA1-A5A6-9A2C1994F91F}" srcOrd="1" destOrd="0" presId="urn:microsoft.com/office/officeart/2018/2/layout/IconVerticalSolidList"/>
    <dgm:cxn modelId="{35973719-F1E3-4428-9B9B-1E0F60C586EB}" type="presParOf" srcId="{A0FBEDB7-535B-4B08-9C94-C1163685A1C1}" destId="{F2C41DC8-384C-4875-9EE8-80CEE7BB8189}" srcOrd="2" destOrd="0" presId="urn:microsoft.com/office/officeart/2018/2/layout/IconVerticalSolidList"/>
    <dgm:cxn modelId="{8BB4722C-E841-4DE3-8796-2CCBC35E9096}" type="presParOf" srcId="{A0FBEDB7-535B-4B08-9C94-C1163685A1C1}" destId="{7E540764-FC5E-41DA-8978-20C6DC2DC4ED}" srcOrd="3" destOrd="0" presId="urn:microsoft.com/office/officeart/2018/2/layout/IconVerticalSolidList"/>
    <dgm:cxn modelId="{0FD0B46B-5A3B-481B-9A9D-378576D685C4}" type="presParOf" srcId="{20EEE98A-3D69-490D-A65B-7BCD524A8AE5}" destId="{29499301-33E5-4134-A00B-D1DBA7E95445}" srcOrd="7" destOrd="0" presId="urn:microsoft.com/office/officeart/2018/2/layout/IconVerticalSolidList"/>
    <dgm:cxn modelId="{8E337622-45FD-4AC0-A8D1-ACDE9FA12131}" type="presParOf" srcId="{20EEE98A-3D69-490D-A65B-7BCD524A8AE5}" destId="{194CD86F-32E6-469B-A358-924AA7CBB588}" srcOrd="8" destOrd="0" presId="urn:microsoft.com/office/officeart/2018/2/layout/IconVerticalSolidList"/>
    <dgm:cxn modelId="{C33CFB34-5D4A-4527-9B95-DF209F416C56}" type="presParOf" srcId="{194CD86F-32E6-469B-A358-924AA7CBB588}" destId="{06EF1A7A-917D-4447-87BD-5E27841B1FE3}" srcOrd="0" destOrd="0" presId="urn:microsoft.com/office/officeart/2018/2/layout/IconVerticalSolidList"/>
    <dgm:cxn modelId="{1F5ED454-1749-4645-A11B-0131A5677E37}" type="presParOf" srcId="{194CD86F-32E6-469B-A358-924AA7CBB588}" destId="{3B2F3D3E-D7C1-4933-8CC6-13D1262957BD}" srcOrd="1" destOrd="0" presId="urn:microsoft.com/office/officeart/2018/2/layout/IconVerticalSolidList"/>
    <dgm:cxn modelId="{8EE58757-F908-47B3-B1FB-E9154C86D89B}" type="presParOf" srcId="{194CD86F-32E6-469B-A358-924AA7CBB588}" destId="{719F88BA-4D52-4F2B-8E4A-403E6792DE84}" srcOrd="2" destOrd="0" presId="urn:microsoft.com/office/officeart/2018/2/layout/IconVerticalSolidList"/>
    <dgm:cxn modelId="{822AABE0-E763-48AE-A852-CE1090A7527C}" type="presParOf" srcId="{194CD86F-32E6-469B-A358-924AA7CBB588}" destId="{C11DDBE8-EA8E-4586-97F5-AAFBCD2724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D4E7F8-88AC-4CD8-ADFE-8705CC0F1E7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F3DFAC-0C82-467A-8EE8-70503B5E3B47}">
      <dgm:prSet/>
      <dgm:spPr/>
      <dgm:t>
        <a:bodyPr/>
        <a:lstStyle/>
        <a:p>
          <a:r>
            <a:rPr lang="en-GB" b="1" dirty="0"/>
            <a:t>FPGA Reconfigurability:</a:t>
          </a:r>
          <a:br>
            <a:rPr lang="en-GB" dirty="0"/>
          </a:br>
          <a:r>
            <a:rPr lang="en-GB" dirty="0"/>
            <a:t> – FPGAs are hardware devices that can be reprogrammed to implement custom logic circuits.</a:t>
          </a:r>
          <a:br>
            <a:rPr lang="en-GB" dirty="0"/>
          </a:br>
          <a:r>
            <a:rPr lang="en-GB" dirty="0"/>
            <a:t> – They offer flexibility to rapidly prototype and update designs without changing physical hardware.</a:t>
          </a:r>
          <a:endParaRPr lang="en-US" dirty="0"/>
        </a:p>
      </dgm:t>
    </dgm:pt>
    <dgm:pt modelId="{A98678C5-4666-4B2B-A819-641827272AA9}" type="parTrans" cxnId="{1BE912D0-4FF6-4DBA-8094-6EA6C2993C0D}">
      <dgm:prSet/>
      <dgm:spPr/>
      <dgm:t>
        <a:bodyPr/>
        <a:lstStyle/>
        <a:p>
          <a:endParaRPr lang="en-US"/>
        </a:p>
      </dgm:t>
    </dgm:pt>
    <dgm:pt modelId="{5C6F47C8-68AA-49FF-9D16-4573BE14C192}" type="sibTrans" cxnId="{1BE912D0-4FF6-4DBA-8094-6EA6C2993C0D}">
      <dgm:prSet/>
      <dgm:spPr/>
      <dgm:t>
        <a:bodyPr/>
        <a:lstStyle/>
        <a:p>
          <a:endParaRPr lang="en-US"/>
        </a:p>
      </dgm:t>
    </dgm:pt>
    <dgm:pt modelId="{661185D2-2C40-45EA-9DD2-882AD552B6A0}">
      <dgm:prSet/>
      <dgm:spPr/>
      <dgm:t>
        <a:bodyPr/>
        <a:lstStyle/>
        <a:p>
          <a:r>
            <a:rPr lang="en-GB" b="1" dirty="0"/>
            <a:t>Linux as an OS Platform:</a:t>
          </a:r>
          <a:br>
            <a:rPr lang="en-GB" dirty="0"/>
          </a:br>
          <a:r>
            <a:rPr lang="en-GB" dirty="0"/>
            <a:t> – Linux is an open-source, robust operating system with extensive community support.</a:t>
          </a:r>
          <a:br>
            <a:rPr lang="en-GB" dirty="0"/>
          </a:br>
          <a:r>
            <a:rPr lang="en-GB" dirty="0"/>
            <a:t> – It enables full-scale system functionality, ideal for complex, customizable embedded applications.</a:t>
          </a:r>
          <a:endParaRPr lang="en-US" dirty="0"/>
        </a:p>
      </dgm:t>
    </dgm:pt>
    <dgm:pt modelId="{5B32B8F3-A3FD-4477-BF1C-DCD959CB72E3}" type="parTrans" cxnId="{72FEBE6A-F15E-4874-93CB-1332CF08BA07}">
      <dgm:prSet/>
      <dgm:spPr/>
      <dgm:t>
        <a:bodyPr/>
        <a:lstStyle/>
        <a:p>
          <a:endParaRPr lang="en-US"/>
        </a:p>
      </dgm:t>
    </dgm:pt>
    <dgm:pt modelId="{632AF367-27D8-49AE-BD98-A2D0C4ABCEE6}" type="sibTrans" cxnId="{72FEBE6A-F15E-4874-93CB-1332CF08BA07}">
      <dgm:prSet/>
      <dgm:spPr/>
      <dgm:t>
        <a:bodyPr/>
        <a:lstStyle/>
        <a:p>
          <a:endParaRPr lang="en-US"/>
        </a:p>
      </dgm:t>
    </dgm:pt>
    <dgm:pt modelId="{A21312CD-359F-4C07-9774-47699A38A4A8}">
      <dgm:prSet/>
      <dgm:spPr/>
      <dgm:t>
        <a:bodyPr/>
        <a:lstStyle/>
        <a:p>
          <a:r>
            <a:rPr lang="en-GB" b="1" dirty="0"/>
            <a:t>RISC-V Based Solutions:</a:t>
          </a:r>
          <a:br>
            <a:rPr lang="en-GB" dirty="0"/>
          </a:br>
          <a:r>
            <a:rPr lang="en-GB" dirty="0"/>
            <a:t> – RISC-V is an open standard ISA that allows scalable, customizable processor design.</a:t>
          </a:r>
          <a:br>
            <a:rPr lang="en-GB" dirty="0"/>
          </a:br>
          <a:r>
            <a:rPr lang="en-GB" dirty="0"/>
            <a:t> – Its modularity and open nature make it well-suited for integration with FPGA designs and Linux environments.</a:t>
          </a:r>
          <a:endParaRPr lang="en-US" dirty="0"/>
        </a:p>
      </dgm:t>
    </dgm:pt>
    <dgm:pt modelId="{FA86CE11-E88E-42D5-976A-D041D965144E}" type="parTrans" cxnId="{256BF7C2-7822-4A92-980C-8559A7CA9F11}">
      <dgm:prSet/>
      <dgm:spPr/>
      <dgm:t>
        <a:bodyPr/>
        <a:lstStyle/>
        <a:p>
          <a:endParaRPr lang="en-US"/>
        </a:p>
      </dgm:t>
    </dgm:pt>
    <dgm:pt modelId="{FA1607E2-8235-4360-9F8C-692E92F53852}" type="sibTrans" cxnId="{256BF7C2-7822-4A92-980C-8559A7CA9F11}">
      <dgm:prSet/>
      <dgm:spPr/>
      <dgm:t>
        <a:bodyPr/>
        <a:lstStyle/>
        <a:p>
          <a:endParaRPr lang="en-US"/>
        </a:p>
      </dgm:t>
    </dgm:pt>
    <dgm:pt modelId="{06ACBFF4-8518-45E5-9D02-8EDEE50ABEFA}" type="pres">
      <dgm:prSet presAssocID="{90D4E7F8-88AC-4CD8-ADFE-8705CC0F1E79}" presName="vert0" presStyleCnt="0">
        <dgm:presLayoutVars>
          <dgm:dir/>
          <dgm:animOne val="branch"/>
          <dgm:animLvl val="lvl"/>
        </dgm:presLayoutVars>
      </dgm:prSet>
      <dgm:spPr/>
    </dgm:pt>
    <dgm:pt modelId="{33856607-788C-4D12-AFF6-BB6BD04883C9}" type="pres">
      <dgm:prSet presAssocID="{E2F3DFAC-0C82-467A-8EE8-70503B5E3B47}" presName="thickLine" presStyleLbl="alignNode1" presStyleIdx="0" presStyleCnt="3"/>
      <dgm:spPr/>
    </dgm:pt>
    <dgm:pt modelId="{277E5E9C-DDC3-46AF-978D-32D5FB53F728}" type="pres">
      <dgm:prSet presAssocID="{E2F3DFAC-0C82-467A-8EE8-70503B5E3B47}" presName="horz1" presStyleCnt="0"/>
      <dgm:spPr/>
    </dgm:pt>
    <dgm:pt modelId="{0A567804-7E69-4FC4-964B-B244BC54F671}" type="pres">
      <dgm:prSet presAssocID="{E2F3DFAC-0C82-467A-8EE8-70503B5E3B47}" presName="tx1" presStyleLbl="revTx" presStyleIdx="0" presStyleCnt="3"/>
      <dgm:spPr/>
    </dgm:pt>
    <dgm:pt modelId="{5B5E3AEC-7659-43EB-AB4C-C0887E8F5ED1}" type="pres">
      <dgm:prSet presAssocID="{E2F3DFAC-0C82-467A-8EE8-70503B5E3B47}" presName="vert1" presStyleCnt="0"/>
      <dgm:spPr/>
    </dgm:pt>
    <dgm:pt modelId="{E1396B23-57F2-4742-AC6B-5FFDC9B4221F}" type="pres">
      <dgm:prSet presAssocID="{661185D2-2C40-45EA-9DD2-882AD552B6A0}" presName="thickLine" presStyleLbl="alignNode1" presStyleIdx="1" presStyleCnt="3"/>
      <dgm:spPr/>
    </dgm:pt>
    <dgm:pt modelId="{589C72BE-1B79-45B0-AFB4-DF2345892539}" type="pres">
      <dgm:prSet presAssocID="{661185D2-2C40-45EA-9DD2-882AD552B6A0}" presName="horz1" presStyleCnt="0"/>
      <dgm:spPr/>
    </dgm:pt>
    <dgm:pt modelId="{0757844E-08FD-403A-A3CE-62031BE79788}" type="pres">
      <dgm:prSet presAssocID="{661185D2-2C40-45EA-9DD2-882AD552B6A0}" presName="tx1" presStyleLbl="revTx" presStyleIdx="1" presStyleCnt="3"/>
      <dgm:spPr/>
    </dgm:pt>
    <dgm:pt modelId="{6F56CD46-A036-482A-BD66-94752C494EC7}" type="pres">
      <dgm:prSet presAssocID="{661185D2-2C40-45EA-9DD2-882AD552B6A0}" presName="vert1" presStyleCnt="0"/>
      <dgm:spPr/>
    </dgm:pt>
    <dgm:pt modelId="{B29E7B58-3045-4AAD-9079-2691A376B15A}" type="pres">
      <dgm:prSet presAssocID="{A21312CD-359F-4C07-9774-47699A38A4A8}" presName="thickLine" presStyleLbl="alignNode1" presStyleIdx="2" presStyleCnt="3"/>
      <dgm:spPr/>
    </dgm:pt>
    <dgm:pt modelId="{58CCCF80-3C08-47CF-9719-604D6A2894A7}" type="pres">
      <dgm:prSet presAssocID="{A21312CD-359F-4C07-9774-47699A38A4A8}" presName="horz1" presStyleCnt="0"/>
      <dgm:spPr/>
    </dgm:pt>
    <dgm:pt modelId="{97E54EFA-705A-4823-AAF7-A40F1D75F452}" type="pres">
      <dgm:prSet presAssocID="{A21312CD-359F-4C07-9774-47699A38A4A8}" presName="tx1" presStyleLbl="revTx" presStyleIdx="2" presStyleCnt="3"/>
      <dgm:spPr/>
    </dgm:pt>
    <dgm:pt modelId="{6E70D823-5F7A-4E18-8988-6A8161B39513}" type="pres">
      <dgm:prSet presAssocID="{A21312CD-359F-4C07-9774-47699A38A4A8}" presName="vert1" presStyleCnt="0"/>
      <dgm:spPr/>
    </dgm:pt>
  </dgm:ptLst>
  <dgm:cxnLst>
    <dgm:cxn modelId="{8C616911-CCC0-414B-906D-6529B1D94591}" type="presOf" srcId="{661185D2-2C40-45EA-9DD2-882AD552B6A0}" destId="{0757844E-08FD-403A-A3CE-62031BE79788}" srcOrd="0" destOrd="0" presId="urn:microsoft.com/office/officeart/2008/layout/LinedList"/>
    <dgm:cxn modelId="{72FEBE6A-F15E-4874-93CB-1332CF08BA07}" srcId="{90D4E7F8-88AC-4CD8-ADFE-8705CC0F1E79}" destId="{661185D2-2C40-45EA-9DD2-882AD552B6A0}" srcOrd="1" destOrd="0" parTransId="{5B32B8F3-A3FD-4477-BF1C-DCD959CB72E3}" sibTransId="{632AF367-27D8-49AE-BD98-A2D0C4ABCEE6}"/>
    <dgm:cxn modelId="{11A5CD51-CEFD-45C6-AD5F-F3437A6B689A}" type="presOf" srcId="{A21312CD-359F-4C07-9774-47699A38A4A8}" destId="{97E54EFA-705A-4823-AAF7-A40F1D75F452}" srcOrd="0" destOrd="0" presId="urn:microsoft.com/office/officeart/2008/layout/LinedList"/>
    <dgm:cxn modelId="{7AB4D481-7D57-4C4E-8D95-88C9B64C3C4C}" type="presOf" srcId="{E2F3DFAC-0C82-467A-8EE8-70503B5E3B47}" destId="{0A567804-7E69-4FC4-964B-B244BC54F671}" srcOrd="0" destOrd="0" presId="urn:microsoft.com/office/officeart/2008/layout/LinedList"/>
    <dgm:cxn modelId="{8D5237AC-B75D-46C9-AEAE-DE937E258F2D}" type="presOf" srcId="{90D4E7F8-88AC-4CD8-ADFE-8705CC0F1E79}" destId="{06ACBFF4-8518-45E5-9D02-8EDEE50ABEFA}" srcOrd="0" destOrd="0" presId="urn:microsoft.com/office/officeart/2008/layout/LinedList"/>
    <dgm:cxn modelId="{256BF7C2-7822-4A92-980C-8559A7CA9F11}" srcId="{90D4E7F8-88AC-4CD8-ADFE-8705CC0F1E79}" destId="{A21312CD-359F-4C07-9774-47699A38A4A8}" srcOrd="2" destOrd="0" parTransId="{FA86CE11-E88E-42D5-976A-D041D965144E}" sibTransId="{FA1607E2-8235-4360-9F8C-692E92F53852}"/>
    <dgm:cxn modelId="{1BE912D0-4FF6-4DBA-8094-6EA6C2993C0D}" srcId="{90D4E7F8-88AC-4CD8-ADFE-8705CC0F1E79}" destId="{E2F3DFAC-0C82-467A-8EE8-70503B5E3B47}" srcOrd="0" destOrd="0" parTransId="{A98678C5-4666-4B2B-A819-641827272AA9}" sibTransId="{5C6F47C8-68AA-49FF-9D16-4573BE14C192}"/>
    <dgm:cxn modelId="{6E725FB6-FF76-4178-BA66-E8AAA278BE43}" type="presParOf" srcId="{06ACBFF4-8518-45E5-9D02-8EDEE50ABEFA}" destId="{33856607-788C-4D12-AFF6-BB6BD04883C9}" srcOrd="0" destOrd="0" presId="urn:microsoft.com/office/officeart/2008/layout/LinedList"/>
    <dgm:cxn modelId="{2D8D3FE9-D132-43F7-B364-1CF01F41921A}" type="presParOf" srcId="{06ACBFF4-8518-45E5-9D02-8EDEE50ABEFA}" destId="{277E5E9C-DDC3-46AF-978D-32D5FB53F728}" srcOrd="1" destOrd="0" presId="urn:microsoft.com/office/officeart/2008/layout/LinedList"/>
    <dgm:cxn modelId="{C1924182-E347-41AA-8968-51764534C8B6}" type="presParOf" srcId="{277E5E9C-DDC3-46AF-978D-32D5FB53F728}" destId="{0A567804-7E69-4FC4-964B-B244BC54F671}" srcOrd="0" destOrd="0" presId="urn:microsoft.com/office/officeart/2008/layout/LinedList"/>
    <dgm:cxn modelId="{D834019C-EC2F-4D8E-909B-9CCE4B2B2B1A}" type="presParOf" srcId="{277E5E9C-DDC3-46AF-978D-32D5FB53F728}" destId="{5B5E3AEC-7659-43EB-AB4C-C0887E8F5ED1}" srcOrd="1" destOrd="0" presId="urn:microsoft.com/office/officeart/2008/layout/LinedList"/>
    <dgm:cxn modelId="{C31B43C6-A589-4D88-ADCB-F59D8DB95E0B}" type="presParOf" srcId="{06ACBFF4-8518-45E5-9D02-8EDEE50ABEFA}" destId="{E1396B23-57F2-4742-AC6B-5FFDC9B4221F}" srcOrd="2" destOrd="0" presId="urn:microsoft.com/office/officeart/2008/layout/LinedList"/>
    <dgm:cxn modelId="{365A9B73-1D70-4424-8332-449DD1322C89}" type="presParOf" srcId="{06ACBFF4-8518-45E5-9D02-8EDEE50ABEFA}" destId="{589C72BE-1B79-45B0-AFB4-DF2345892539}" srcOrd="3" destOrd="0" presId="urn:microsoft.com/office/officeart/2008/layout/LinedList"/>
    <dgm:cxn modelId="{B821CF51-83D4-47E1-8F38-EE59DFBD9503}" type="presParOf" srcId="{589C72BE-1B79-45B0-AFB4-DF2345892539}" destId="{0757844E-08FD-403A-A3CE-62031BE79788}" srcOrd="0" destOrd="0" presId="urn:microsoft.com/office/officeart/2008/layout/LinedList"/>
    <dgm:cxn modelId="{75DABCED-B7F1-4FA0-97D6-F3082D6E25F9}" type="presParOf" srcId="{589C72BE-1B79-45B0-AFB4-DF2345892539}" destId="{6F56CD46-A036-482A-BD66-94752C494EC7}" srcOrd="1" destOrd="0" presId="urn:microsoft.com/office/officeart/2008/layout/LinedList"/>
    <dgm:cxn modelId="{60917BB2-F3A2-4C64-909B-97755645CB22}" type="presParOf" srcId="{06ACBFF4-8518-45E5-9D02-8EDEE50ABEFA}" destId="{B29E7B58-3045-4AAD-9079-2691A376B15A}" srcOrd="4" destOrd="0" presId="urn:microsoft.com/office/officeart/2008/layout/LinedList"/>
    <dgm:cxn modelId="{F100071E-0ABC-4747-8235-7BB35A7EDC13}" type="presParOf" srcId="{06ACBFF4-8518-45E5-9D02-8EDEE50ABEFA}" destId="{58CCCF80-3C08-47CF-9719-604D6A2894A7}" srcOrd="5" destOrd="0" presId="urn:microsoft.com/office/officeart/2008/layout/LinedList"/>
    <dgm:cxn modelId="{5550EF6A-7A56-4688-8966-C69DED055293}" type="presParOf" srcId="{58CCCF80-3C08-47CF-9719-604D6A2894A7}" destId="{97E54EFA-705A-4823-AAF7-A40F1D75F452}" srcOrd="0" destOrd="0" presId="urn:microsoft.com/office/officeart/2008/layout/LinedList"/>
    <dgm:cxn modelId="{3F256EAA-7998-4D73-94B0-5BFA758C56A2}" type="presParOf" srcId="{58CCCF80-3C08-47CF-9719-604D6A2894A7}" destId="{6E70D823-5F7A-4E18-8988-6A8161B395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721E0-D539-4E13-9CE0-5282C88E05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9198D1-4E53-4CBC-A633-F45C71DBE55A}">
      <dgm:prSet/>
      <dgm:spPr/>
      <dgm:t>
        <a:bodyPr/>
        <a:lstStyle/>
        <a:p>
          <a:r>
            <a:rPr lang="en-GB" b="1"/>
            <a:t>Overall Approach</a:t>
          </a:r>
          <a:br>
            <a:rPr lang="en-GB"/>
          </a:br>
          <a:r>
            <a:rPr lang="en-GB"/>
            <a:t> – Integrate hardware, software, and application layers in a cohesive workflow.</a:t>
          </a:r>
          <a:br>
            <a:rPr lang="en-GB"/>
          </a:br>
          <a:r>
            <a:rPr lang="en-GB"/>
            <a:t> – Test and validate at every stage to ensure end-to-end functionality.</a:t>
          </a:r>
          <a:endParaRPr lang="en-US"/>
        </a:p>
      </dgm:t>
    </dgm:pt>
    <dgm:pt modelId="{4967465D-37FB-4DEF-8454-F89BBE158D54}" type="parTrans" cxnId="{6EBF6615-7482-42C0-8731-74310B85A417}">
      <dgm:prSet/>
      <dgm:spPr/>
      <dgm:t>
        <a:bodyPr/>
        <a:lstStyle/>
        <a:p>
          <a:endParaRPr lang="en-US"/>
        </a:p>
      </dgm:t>
    </dgm:pt>
    <dgm:pt modelId="{C9D0EDDB-F1AC-4684-80CE-9172A288C9A6}" type="sibTrans" cxnId="{6EBF6615-7482-42C0-8731-74310B85A417}">
      <dgm:prSet/>
      <dgm:spPr/>
      <dgm:t>
        <a:bodyPr/>
        <a:lstStyle/>
        <a:p>
          <a:endParaRPr lang="en-US"/>
        </a:p>
      </dgm:t>
    </dgm:pt>
    <dgm:pt modelId="{D69291B8-B9C2-4761-A321-2B9109E8100D}">
      <dgm:prSet/>
      <dgm:spPr/>
      <dgm:t>
        <a:bodyPr/>
        <a:lstStyle/>
        <a:p>
          <a:r>
            <a:rPr lang="en-GB" b="1" dirty="0"/>
            <a:t>Hardware Design</a:t>
          </a:r>
          <a:br>
            <a:rPr lang="en-GB" dirty="0"/>
          </a:br>
          <a:r>
            <a:rPr lang="en-GB" dirty="0"/>
            <a:t> – Configure the FPGA and generate the bitstream using Xilinx </a:t>
          </a:r>
          <a:r>
            <a:rPr lang="en-GB" dirty="0" err="1"/>
            <a:t>Vivado</a:t>
          </a:r>
          <a:r>
            <a:rPr lang="en-GB" dirty="0"/>
            <a:t> on the </a:t>
          </a:r>
          <a:r>
            <a:rPr lang="en-GB" dirty="0" err="1"/>
            <a:t>Virtex</a:t>
          </a:r>
          <a:r>
            <a:rPr lang="en-GB" dirty="0"/>
            <a:t> VC707 board.</a:t>
          </a:r>
          <a:br>
            <a:rPr lang="en-GB" dirty="0"/>
          </a:br>
          <a:r>
            <a:rPr lang="en-GB" dirty="0"/>
            <a:t> – Integrate a RISC‑V core (e.g., </a:t>
          </a:r>
          <a:r>
            <a:rPr lang="en-GB" dirty="0" err="1"/>
            <a:t>RocketChip</a:t>
          </a:r>
          <a:r>
            <a:rPr lang="en-GB" dirty="0"/>
            <a:t>).</a:t>
          </a:r>
          <a:endParaRPr lang="en-US" dirty="0"/>
        </a:p>
      </dgm:t>
    </dgm:pt>
    <dgm:pt modelId="{03F2D781-3A31-413D-966E-7D8B2070EC20}" type="parTrans" cxnId="{347C2122-DAD3-47EC-B8C5-8AAB068A5597}">
      <dgm:prSet/>
      <dgm:spPr/>
      <dgm:t>
        <a:bodyPr/>
        <a:lstStyle/>
        <a:p>
          <a:endParaRPr lang="en-US"/>
        </a:p>
      </dgm:t>
    </dgm:pt>
    <dgm:pt modelId="{FF222303-A861-4783-BD71-75AE889DE63A}" type="sibTrans" cxnId="{347C2122-DAD3-47EC-B8C5-8AAB068A5597}">
      <dgm:prSet/>
      <dgm:spPr/>
      <dgm:t>
        <a:bodyPr/>
        <a:lstStyle/>
        <a:p>
          <a:endParaRPr lang="en-US"/>
        </a:p>
      </dgm:t>
    </dgm:pt>
    <dgm:pt modelId="{CB442224-6B58-43DC-8FFF-87BD775CACE6}">
      <dgm:prSet/>
      <dgm:spPr/>
      <dgm:t>
        <a:bodyPr/>
        <a:lstStyle/>
        <a:p>
          <a:r>
            <a:rPr lang="en-GB" b="1" dirty="0"/>
            <a:t>Linux Software Design</a:t>
          </a:r>
          <a:br>
            <a:rPr lang="en-GB" dirty="0"/>
          </a:br>
          <a:r>
            <a:rPr lang="en-GB" dirty="0"/>
            <a:t> – Develop a custom Debian-based Linux distribution tailored for the FPGA platform.</a:t>
          </a:r>
          <a:br>
            <a:rPr lang="en-GB" dirty="0"/>
          </a:br>
          <a:r>
            <a:rPr lang="en-GB" dirty="0"/>
            <a:t> – Use </a:t>
          </a:r>
          <a:r>
            <a:rPr lang="en-GB" dirty="0" err="1"/>
            <a:t>Buildroot</a:t>
          </a:r>
          <a:r>
            <a:rPr lang="en-GB" dirty="0"/>
            <a:t> to compile essential packages and drivers.</a:t>
          </a:r>
          <a:endParaRPr lang="en-US" dirty="0"/>
        </a:p>
      </dgm:t>
    </dgm:pt>
    <dgm:pt modelId="{9911947D-4A9D-4367-AA29-87912C971212}" type="parTrans" cxnId="{A0AEC1F1-39D3-4B59-8BAB-51A5F3696680}">
      <dgm:prSet/>
      <dgm:spPr/>
      <dgm:t>
        <a:bodyPr/>
        <a:lstStyle/>
        <a:p>
          <a:endParaRPr lang="en-US"/>
        </a:p>
      </dgm:t>
    </dgm:pt>
    <dgm:pt modelId="{C83E66C9-A9BF-46AD-AF79-B69B61299ED8}" type="sibTrans" cxnId="{A0AEC1F1-39D3-4B59-8BAB-51A5F3696680}">
      <dgm:prSet/>
      <dgm:spPr/>
      <dgm:t>
        <a:bodyPr/>
        <a:lstStyle/>
        <a:p>
          <a:endParaRPr lang="en-US"/>
        </a:p>
      </dgm:t>
    </dgm:pt>
    <dgm:pt modelId="{2734B144-087B-48CA-A92F-8302B7F4821B}">
      <dgm:prSet/>
      <dgm:spPr/>
      <dgm:t>
        <a:bodyPr/>
        <a:lstStyle/>
        <a:p>
          <a:r>
            <a:rPr lang="en-GB" b="1" dirty="0"/>
            <a:t>Application Development</a:t>
          </a:r>
          <a:br>
            <a:rPr lang="en-GB" dirty="0"/>
          </a:br>
          <a:r>
            <a:rPr lang="en-GB" dirty="0"/>
            <a:t> – Implement real-world applications: “Guess the Number” game, and AES encryption/decryption tool.</a:t>
          </a:r>
          <a:endParaRPr lang="en-US" dirty="0"/>
        </a:p>
      </dgm:t>
    </dgm:pt>
    <dgm:pt modelId="{57D8BFD1-F238-41BF-9CCE-448C3DACFADA}" type="parTrans" cxnId="{F0609DAE-4089-4C73-9225-DBA869FEF75A}">
      <dgm:prSet/>
      <dgm:spPr/>
      <dgm:t>
        <a:bodyPr/>
        <a:lstStyle/>
        <a:p>
          <a:endParaRPr lang="en-US"/>
        </a:p>
      </dgm:t>
    </dgm:pt>
    <dgm:pt modelId="{94205B5D-1D9C-40ED-8C33-9D9BB00DEA58}" type="sibTrans" cxnId="{F0609DAE-4089-4C73-9225-DBA869FEF75A}">
      <dgm:prSet/>
      <dgm:spPr/>
      <dgm:t>
        <a:bodyPr/>
        <a:lstStyle/>
        <a:p>
          <a:endParaRPr lang="en-US"/>
        </a:p>
      </dgm:t>
    </dgm:pt>
    <dgm:pt modelId="{E3B2E5B6-A877-402C-9A0A-EBF5730E71FB}" type="pres">
      <dgm:prSet presAssocID="{E8E721E0-D539-4E13-9CE0-5282C88E0582}" presName="vert0" presStyleCnt="0">
        <dgm:presLayoutVars>
          <dgm:dir/>
          <dgm:animOne val="branch"/>
          <dgm:animLvl val="lvl"/>
        </dgm:presLayoutVars>
      </dgm:prSet>
      <dgm:spPr/>
    </dgm:pt>
    <dgm:pt modelId="{84DCD961-ECE0-49A8-900B-CDF05621465B}" type="pres">
      <dgm:prSet presAssocID="{529198D1-4E53-4CBC-A633-F45C71DBE55A}" presName="thickLine" presStyleLbl="alignNode1" presStyleIdx="0" presStyleCnt="4"/>
      <dgm:spPr/>
    </dgm:pt>
    <dgm:pt modelId="{B838E063-3D94-4495-8248-F2EC71DD1FC3}" type="pres">
      <dgm:prSet presAssocID="{529198D1-4E53-4CBC-A633-F45C71DBE55A}" presName="horz1" presStyleCnt="0"/>
      <dgm:spPr/>
    </dgm:pt>
    <dgm:pt modelId="{B88934CA-53F3-41F5-B461-216A5BB80E62}" type="pres">
      <dgm:prSet presAssocID="{529198D1-4E53-4CBC-A633-F45C71DBE55A}" presName="tx1" presStyleLbl="revTx" presStyleIdx="0" presStyleCnt="4"/>
      <dgm:spPr/>
    </dgm:pt>
    <dgm:pt modelId="{76591C9D-AC3B-4408-8204-225CD9782C7A}" type="pres">
      <dgm:prSet presAssocID="{529198D1-4E53-4CBC-A633-F45C71DBE55A}" presName="vert1" presStyleCnt="0"/>
      <dgm:spPr/>
    </dgm:pt>
    <dgm:pt modelId="{257573A5-2413-4869-941A-9207331777AE}" type="pres">
      <dgm:prSet presAssocID="{D69291B8-B9C2-4761-A321-2B9109E8100D}" presName="thickLine" presStyleLbl="alignNode1" presStyleIdx="1" presStyleCnt="4"/>
      <dgm:spPr/>
    </dgm:pt>
    <dgm:pt modelId="{392D5283-ECE6-46F6-ADCA-F25320113606}" type="pres">
      <dgm:prSet presAssocID="{D69291B8-B9C2-4761-A321-2B9109E8100D}" presName="horz1" presStyleCnt="0"/>
      <dgm:spPr/>
    </dgm:pt>
    <dgm:pt modelId="{9ECC4640-92E2-43E2-836C-5E175877C06B}" type="pres">
      <dgm:prSet presAssocID="{D69291B8-B9C2-4761-A321-2B9109E8100D}" presName="tx1" presStyleLbl="revTx" presStyleIdx="1" presStyleCnt="4"/>
      <dgm:spPr/>
    </dgm:pt>
    <dgm:pt modelId="{44A1B569-31FE-4817-AACA-BFEDA0247C0D}" type="pres">
      <dgm:prSet presAssocID="{D69291B8-B9C2-4761-A321-2B9109E8100D}" presName="vert1" presStyleCnt="0"/>
      <dgm:spPr/>
    </dgm:pt>
    <dgm:pt modelId="{A6461814-E5D2-4310-B6AA-E7F85041AA5C}" type="pres">
      <dgm:prSet presAssocID="{CB442224-6B58-43DC-8FFF-87BD775CACE6}" presName="thickLine" presStyleLbl="alignNode1" presStyleIdx="2" presStyleCnt="4"/>
      <dgm:spPr/>
    </dgm:pt>
    <dgm:pt modelId="{8A28E2B4-181A-4F63-9E07-4F8D7EFBAF06}" type="pres">
      <dgm:prSet presAssocID="{CB442224-6B58-43DC-8FFF-87BD775CACE6}" presName="horz1" presStyleCnt="0"/>
      <dgm:spPr/>
    </dgm:pt>
    <dgm:pt modelId="{C903FA2D-4047-4CE6-BDDC-3C5F367FA52B}" type="pres">
      <dgm:prSet presAssocID="{CB442224-6B58-43DC-8FFF-87BD775CACE6}" presName="tx1" presStyleLbl="revTx" presStyleIdx="2" presStyleCnt="4"/>
      <dgm:spPr/>
    </dgm:pt>
    <dgm:pt modelId="{B7CB72B3-F1D3-4CF9-87E2-7C9C2EB3EF93}" type="pres">
      <dgm:prSet presAssocID="{CB442224-6B58-43DC-8FFF-87BD775CACE6}" presName="vert1" presStyleCnt="0"/>
      <dgm:spPr/>
    </dgm:pt>
    <dgm:pt modelId="{0BC2E215-F300-407E-8993-0BA32771A56C}" type="pres">
      <dgm:prSet presAssocID="{2734B144-087B-48CA-A92F-8302B7F4821B}" presName="thickLine" presStyleLbl="alignNode1" presStyleIdx="3" presStyleCnt="4"/>
      <dgm:spPr/>
    </dgm:pt>
    <dgm:pt modelId="{8CB1994B-04FC-4540-956C-FBA116B2DC84}" type="pres">
      <dgm:prSet presAssocID="{2734B144-087B-48CA-A92F-8302B7F4821B}" presName="horz1" presStyleCnt="0"/>
      <dgm:spPr/>
    </dgm:pt>
    <dgm:pt modelId="{C9452464-15B9-4747-90CE-5DF1BAF05ED5}" type="pres">
      <dgm:prSet presAssocID="{2734B144-087B-48CA-A92F-8302B7F4821B}" presName="tx1" presStyleLbl="revTx" presStyleIdx="3" presStyleCnt="4"/>
      <dgm:spPr/>
    </dgm:pt>
    <dgm:pt modelId="{55B6CA23-EFB2-41EA-AF72-58D36C786F4D}" type="pres">
      <dgm:prSet presAssocID="{2734B144-087B-48CA-A92F-8302B7F4821B}" presName="vert1" presStyleCnt="0"/>
      <dgm:spPr/>
    </dgm:pt>
  </dgm:ptLst>
  <dgm:cxnLst>
    <dgm:cxn modelId="{6EBF6615-7482-42C0-8731-74310B85A417}" srcId="{E8E721E0-D539-4E13-9CE0-5282C88E0582}" destId="{529198D1-4E53-4CBC-A633-F45C71DBE55A}" srcOrd="0" destOrd="0" parTransId="{4967465D-37FB-4DEF-8454-F89BBE158D54}" sibTransId="{C9D0EDDB-F1AC-4684-80CE-9172A288C9A6}"/>
    <dgm:cxn modelId="{347C2122-DAD3-47EC-B8C5-8AAB068A5597}" srcId="{E8E721E0-D539-4E13-9CE0-5282C88E0582}" destId="{D69291B8-B9C2-4761-A321-2B9109E8100D}" srcOrd="1" destOrd="0" parTransId="{03F2D781-3A31-413D-966E-7D8B2070EC20}" sibTransId="{FF222303-A861-4783-BD71-75AE889DE63A}"/>
    <dgm:cxn modelId="{A0D88D3D-1E3A-470A-8D94-46DBDCBDF553}" type="presOf" srcId="{E8E721E0-D539-4E13-9CE0-5282C88E0582}" destId="{E3B2E5B6-A877-402C-9A0A-EBF5730E71FB}" srcOrd="0" destOrd="0" presId="urn:microsoft.com/office/officeart/2008/layout/LinedList"/>
    <dgm:cxn modelId="{F0609DAE-4089-4C73-9225-DBA869FEF75A}" srcId="{E8E721E0-D539-4E13-9CE0-5282C88E0582}" destId="{2734B144-087B-48CA-A92F-8302B7F4821B}" srcOrd="3" destOrd="0" parTransId="{57D8BFD1-F238-41BF-9CCE-448C3DACFADA}" sibTransId="{94205B5D-1D9C-40ED-8C33-9D9BB00DEA58}"/>
    <dgm:cxn modelId="{ED9465C4-25AC-4A67-A73F-07D177ABD21F}" type="presOf" srcId="{D69291B8-B9C2-4761-A321-2B9109E8100D}" destId="{9ECC4640-92E2-43E2-836C-5E175877C06B}" srcOrd="0" destOrd="0" presId="urn:microsoft.com/office/officeart/2008/layout/LinedList"/>
    <dgm:cxn modelId="{E1C103CF-D56A-47D9-827B-FF8616CF6449}" type="presOf" srcId="{CB442224-6B58-43DC-8FFF-87BD775CACE6}" destId="{C903FA2D-4047-4CE6-BDDC-3C5F367FA52B}" srcOrd="0" destOrd="0" presId="urn:microsoft.com/office/officeart/2008/layout/LinedList"/>
    <dgm:cxn modelId="{7BCCF8DA-D2E1-4E36-8BFB-05D4953446C6}" type="presOf" srcId="{2734B144-087B-48CA-A92F-8302B7F4821B}" destId="{C9452464-15B9-4747-90CE-5DF1BAF05ED5}" srcOrd="0" destOrd="0" presId="urn:microsoft.com/office/officeart/2008/layout/LinedList"/>
    <dgm:cxn modelId="{A0AEC1F1-39D3-4B59-8BAB-51A5F3696680}" srcId="{E8E721E0-D539-4E13-9CE0-5282C88E0582}" destId="{CB442224-6B58-43DC-8FFF-87BD775CACE6}" srcOrd="2" destOrd="0" parTransId="{9911947D-4A9D-4367-AA29-87912C971212}" sibTransId="{C83E66C9-A9BF-46AD-AF79-B69B61299ED8}"/>
    <dgm:cxn modelId="{43B008F4-0F48-42C8-B2D9-7B5322B0C0DE}" type="presOf" srcId="{529198D1-4E53-4CBC-A633-F45C71DBE55A}" destId="{B88934CA-53F3-41F5-B461-216A5BB80E62}" srcOrd="0" destOrd="0" presId="urn:microsoft.com/office/officeart/2008/layout/LinedList"/>
    <dgm:cxn modelId="{0A25522C-EDF9-4F90-A8FE-EB7735D35110}" type="presParOf" srcId="{E3B2E5B6-A877-402C-9A0A-EBF5730E71FB}" destId="{84DCD961-ECE0-49A8-900B-CDF05621465B}" srcOrd="0" destOrd="0" presId="urn:microsoft.com/office/officeart/2008/layout/LinedList"/>
    <dgm:cxn modelId="{0E4DBAAC-7273-4FB8-BA05-CE57C326D951}" type="presParOf" srcId="{E3B2E5B6-A877-402C-9A0A-EBF5730E71FB}" destId="{B838E063-3D94-4495-8248-F2EC71DD1FC3}" srcOrd="1" destOrd="0" presId="urn:microsoft.com/office/officeart/2008/layout/LinedList"/>
    <dgm:cxn modelId="{7F3D5855-E6D0-4D4E-9825-5EC16F01EED9}" type="presParOf" srcId="{B838E063-3D94-4495-8248-F2EC71DD1FC3}" destId="{B88934CA-53F3-41F5-B461-216A5BB80E62}" srcOrd="0" destOrd="0" presId="urn:microsoft.com/office/officeart/2008/layout/LinedList"/>
    <dgm:cxn modelId="{53401E72-B737-4FD8-A9B5-B16F0F66006A}" type="presParOf" srcId="{B838E063-3D94-4495-8248-F2EC71DD1FC3}" destId="{76591C9D-AC3B-4408-8204-225CD9782C7A}" srcOrd="1" destOrd="0" presId="urn:microsoft.com/office/officeart/2008/layout/LinedList"/>
    <dgm:cxn modelId="{CD2F12B1-3215-4EF9-8BA4-8E0E27C56CC0}" type="presParOf" srcId="{E3B2E5B6-A877-402C-9A0A-EBF5730E71FB}" destId="{257573A5-2413-4869-941A-9207331777AE}" srcOrd="2" destOrd="0" presId="urn:microsoft.com/office/officeart/2008/layout/LinedList"/>
    <dgm:cxn modelId="{27631E4D-6862-469F-92CA-000A6A62569B}" type="presParOf" srcId="{E3B2E5B6-A877-402C-9A0A-EBF5730E71FB}" destId="{392D5283-ECE6-46F6-ADCA-F25320113606}" srcOrd="3" destOrd="0" presId="urn:microsoft.com/office/officeart/2008/layout/LinedList"/>
    <dgm:cxn modelId="{5075C69B-DC7D-4D5A-A1D2-20FE07C51FAD}" type="presParOf" srcId="{392D5283-ECE6-46F6-ADCA-F25320113606}" destId="{9ECC4640-92E2-43E2-836C-5E175877C06B}" srcOrd="0" destOrd="0" presId="urn:microsoft.com/office/officeart/2008/layout/LinedList"/>
    <dgm:cxn modelId="{6677D17A-0226-4230-AE8B-822ACE21E970}" type="presParOf" srcId="{392D5283-ECE6-46F6-ADCA-F25320113606}" destId="{44A1B569-31FE-4817-AACA-BFEDA0247C0D}" srcOrd="1" destOrd="0" presId="urn:microsoft.com/office/officeart/2008/layout/LinedList"/>
    <dgm:cxn modelId="{3430C5B5-5D0E-4AF9-859E-715D7054BB00}" type="presParOf" srcId="{E3B2E5B6-A877-402C-9A0A-EBF5730E71FB}" destId="{A6461814-E5D2-4310-B6AA-E7F85041AA5C}" srcOrd="4" destOrd="0" presId="urn:microsoft.com/office/officeart/2008/layout/LinedList"/>
    <dgm:cxn modelId="{EE0DA957-4E7F-4CCA-9A5D-BB6DE39DACAC}" type="presParOf" srcId="{E3B2E5B6-A877-402C-9A0A-EBF5730E71FB}" destId="{8A28E2B4-181A-4F63-9E07-4F8D7EFBAF06}" srcOrd="5" destOrd="0" presId="urn:microsoft.com/office/officeart/2008/layout/LinedList"/>
    <dgm:cxn modelId="{72DCF05A-0BA3-4681-947D-67703087345C}" type="presParOf" srcId="{8A28E2B4-181A-4F63-9E07-4F8D7EFBAF06}" destId="{C903FA2D-4047-4CE6-BDDC-3C5F367FA52B}" srcOrd="0" destOrd="0" presId="urn:microsoft.com/office/officeart/2008/layout/LinedList"/>
    <dgm:cxn modelId="{1232C948-8695-445E-92EE-81AA8A69BCC3}" type="presParOf" srcId="{8A28E2B4-181A-4F63-9E07-4F8D7EFBAF06}" destId="{B7CB72B3-F1D3-4CF9-87E2-7C9C2EB3EF93}" srcOrd="1" destOrd="0" presId="urn:microsoft.com/office/officeart/2008/layout/LinedList"/>
    <dgm:cxn modelId="{2C48D505-7C27-48A0-87D3-E11C4898EBBA}" type="presParOf" srcId="{E3B2E5B6-A877-402C-9A0A-EBF5730E71FB}" destId="{0BC2E215-F300-407E-8993-0BA32771A56C}" srcOrd="6" destOrd="0" presId="urn:microsoft.com/office/officeart/2008/layout/LinedList"/>
    <dgm:cxn modelId="{90D0CBF9-4C23-4688-A0E6-5188ED6619EB}" type="presParOf" srcId="{E3B2E5B6-A877-402C-9A0A-EBF5730E71FB}" destId="{8CB1994B-04FC-4540-956C-FBA116B2DC84}" srcOrd="7" destOrd="0" presId="urn:microsoft.com/office/officeart/2008/layout/LinedList"/>
    <dgm:cxn modelId="{D733E3D5-7E75-4A1A-B0D7-BF0CD1A8B2D9}" type="presParOf" srcId="{8CB1994B-04FC-4540-956C-FBA116B2DC84}" destId="{C9452464-15B9-4747-90CE-5DF1BAF05ED5}" srcOrd="0" destOrd="0" presId="urn:microsoft.com/office/officeart/2008/layout/LinedList"/>
    <dgm:cxn modelId="{8B83F250-77D9-40CE-B026-9C96B4C746A0}" type="presParOf" srcId="{8CB1994B-04FC-4540-956C-FBA116B2DC84}" destId="{55B6CA23-EFB2-41EA-AF72-58D36C786F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490BF5-8F95-43D2-A60C-0CB644086B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ACA6A-0B60-453F-9EAC-FE47BD7F78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Development Laptop Operating System</a:t>
          </a:r>
          <a:br>
            <a:rPr lang="en-GB"/>
          </a:br>
          <a:r>
            <a:rPr lang="en-GB"/>
            <a:t> – Ubuntu Linux, chosen for its stability and robust FPGA tool support.</a:t>
          </a:r>
          <a:endParaRPr lang="en-US"/>
        </a:p>
      </dgm:t>
    </dgm:pt>
    <dgm:pt modelId="{074506ED-1013-4C7D-960C-C8EE8A91F2B0}" type="parTrans" cxnId="{AE19D72A-1CCB-4FD1-9E9F-48BA776D95A6}">
      <dgm:prSet/>
      <dgm:spPr/>
      <dgm:t>
        <a:bodyPr/>
        <a:lstStyle/>
        <a:p>
          <a:endParaRPr lang="en-US"/>
        </a:p>
      </dgm:t>
    </dgm:pt>
    <dgm:pt modelId="{E6D0DC3F-4443-4BBF-B431-8DFEB07CEBE2}" type="sibTrans" cxnId="{AE19D72A-1CCB-4FD1-9E9F-48BA776D95A6}">
      <dgm:prSet/>
      <dgm:spPr/>
      <dgm:t>
        <a:bodyPr/>
        <a:lstStyle/>
        <a:p>
          <a:endParaRPr lang="en-US"/>
        </a:p>
      </dgm:t>
    </dgm:pt>
    <dgm:pt modelId="{2649AEA6-F173-4865-ABAA-117BE635200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Development Tools</a:t>
          </a:r>
          <a:br>
            <a:rPr lang="en-GB"/>
          </a:br>
          <a:r>
            <a:rPr lang="en-GB"/>
            <a:t> – Xilinx Vivado for FPGA design and bitstream generation on the Virtex VC707 board.</a:t>
          </a:r>
          <a:br>
            <a:rPr lang="en-GB"/>
          </a:br>
          <a:r>
            <a:rPr lang="en-GB"/>
            <a:t> – Buildroot for compiling a custom Debian-based Linux distribution.</a:t>
          </a:r>
          <a:br>
            <a:rPr lang="en-GB"/>
          </a:br>
          <a:r>
            <a:rPr lang="en-GB"/>
            <a:t> – RISC-V GCC toolchain for cross-compiling software.</a:t>
          </a:r>
          <a:endParaRPr lang="en-US"/>
        </a:p>
      </dgm:t>
    </dgm:pt>
    <dgm:pt modelId="{DD93F17A-715E-4AAB-A25F-2E5E490F6F4F}" type="parTrans" cxnId="{AE64D756-FEB0-499F-B8E6-06D8B87E769C}">
      <dgm:prSet/>
      <dgm:spPr/>
      <dgm:t>
        <a:bodyPr/>
        <a:lstStyle/>
        <a:p>
          <a:endParaRPr lang="en-US"/>
        </a:p>
      </dgm:t>
    </dgm:pt>
    <dgm:pt modelId="{6C4CC770-B25A-468F-B779-4173635C0E99}" type="sibTrans" cxnId="{AE64D756-FEB0-499F-B8E6-06D8B87E769C}">
      <dgm:prSet/>
      <dgm:spPr/>
      <dgm:t>
        <a:bodyPr/>
        <a:lstStyle/>
        <a:p>
          <a:endParaRPr lang="en-US"/>
        </a:p>
      </dgm:t>
    </dgm:pt>
    <dgm:pt modelId="{03409E27-818B-4C8F-9374-7B49E78D21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Essential Dependencies</a:t>
          </a:r>
          <a:br>
            <a:rPr lang="en-GB"/>
          </a:br>
          <a:r>
            <a:rPr lang="en-GB"/>
            <a:t> – Required libraries and utilities (e.g., iproute2, make, libncurses) for building and testing.</a:t>
          </a:r>
          <a:br>
            <a:rPr lang="en-GB"/>
          </a:br>
          <a:r>
            <a:rPr lang="en-GB"/>
            <a:t> – Proper configuration of environment variables and toolchain paths (e.g., sourcing Vivado settings).</a:t>
          </a:r>
          <a:endParaRPr lang="en-US"/>
        </a:p>
      </dgm:t>
    </dgm:pt>
    <dgm:pt modelId="{B628528E-AA6E-4224-A5C8-6206DFD09633}" type="parTrans" cxnId="{58A8194B-DA51-426A-841F-0385F1C39AF9}">
      <dgm:prSet/>
      <dgm:spPr/>
      <dgm:t>
        <a:bodyPr/>
        <a:lstStyle/>
        <a:p>
          <a:endParaRPr lang="en-US"/>
        </a:p>
      </dgm:t>
    </dgm:pt>
    <dgm:pt modelId="{B07EB307-DA66-4C13-AECE-1BA569393027}" type="sibTrans" cxnId="{58A8194B-DA51-426A-841F-0385F1C39AF9}">
      <dgm:prSet/>
      <dgm:spPr/>
      <dgm:t>
        <a:bodyPr/>
        <a:lstStyle/>
        <a:p>
          <a:endParaRPr lang="en-US"/>
        </a:p>
      </dgm:t>
    </dgm:pt>
    <dgm:pt modelId="{B1FC96C3-42EF-4777-A1B0-F5978CD9530C}" type="pres">
      <dgm:prSet presAssocID="{74490BF5-8F95-43D2-A60C-0CB644086BEC}" presName="root" presStyleCnt="0">
        <dgm:presLayoutVars>
          <dgm:dir/>
          <dgm:resizeHandles val="exact"/>
        </dgm:presLayoutVars>
      </dgm:prSet>
      <dgm:spPr/>
    </dgm:pt>
    <dgm:pt modelId="{82E9F27C-4BB3-4EBC-9DAD-3C0353C240C1}" type="pres">
      <dgm:prSet presAssocID="{FD4ACA6A-0B60-453F-9EAC-FE47BD7F7844}" presName="compNode" presStyleCnt="0"/>
      <dgm:spPr/>
    </dgm:pt>
    <dgm:pt modelId="{2C6DCFE0-6A2A-4D27-85A1-069F10457F68}" type="pres">
      <dgm:prSet presAssocID="{FD4ACA6A-0B60-453F-9EAC-FE47BD7F7844}" presName="bgRect" presStyleLbl="bgShp" presStyleIdx="0" presStyleCnt="3"/>
      <dgm:spPr/>
    </dgm:pt>
    <dgm:pt modelId="{96C0DFDB-C9F6-4F1D-BAB6-8D927D9C97BE}" type="pres">
      <dgm:prSet presAssocID="{FD4ACA6A-0B60-453F-9EAC-FE47BD7F78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349147-5F9B-447E-B4C5-6BB9888BB839}" type="pres">
      <dgm:prSet presAssocID="{FD4ACA6A-0B60-453F-9EAC-FE47BD7F7844}" presName="spaceRect" presStyleCnt="0"/>
      <dgm:spPr/>
    </dgm:pt>
    <dgm:pt modelId="{045F6F06-07F9-4CDD-843E-6D51513A3E3D}" type="pres">
      <dgm:prSet presAssocID="{FD4ACA6A-0B60-453F-9EAC-FE47BD7F7844}" presName="parTx" presStyleLbl="revTx" presStyleIdx="0" presStyleCnt="3">
        <dgm:presLayoutVars>
          <dgm:chMax val="0"/>
          <dgm:chPref val="0"/>
        </dgm:presLayoutVars>
      </dgm:prSet>
      <dgm:spPr/>
    </dgm:pt>
    <dgm:pt modelId="{D30BC006-DFFC-4FD5-9800-C6D7CFA37A9A}" type="pres">
      <dgm:prSet presAssocID="{E6D0DC3F-4443-4BBF-B431-8DFEB07CEBE2}" presName="sibTrans" presStyleCnt="0"/>
      <dgm:spPr/>
    </dgm:pt>
    <dgm:pt modelId="{8BC87858-AAC9-40AA-BE23-DA1B0BBFEEFB}" type="pres">
      <dgm:prSet presAssocID="{2649AEA6-F173-4865-ABAA-117BE6352003}" presName="compNode" presStyleCnt="0"/>
      <dgm:spPr/>
    </dgm:pt>
    <dgm:pt modelId="{22849D11-B022-48F3-A0EE-8439D06A97D2}" type="pres">
      <dgm:prSet presAssocID="{2649AEA6-F173-4865-ABAA-117BE6352003}" presName="bgRect" presStyleLbl="bgShp" presStyleIdx="1" presStyleCnt="3"/>
      <dgm:spPr/>
    </dgm:pt>
    <dgm:pt modelId="{C82678DC-E620-400D-845B-EE173CA3BE3D}" type="pres">
      <dgm:prSet presAssocID="{2649AEA6-F173-4865-ABAA-117BE63520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F17610E-4986-436F-B8B0-F7776A723B60}" type="pres">
      <dgm:prSet presAssocID="{2649AEA6-F173-4865-ABAA-117BE6352003}" presName="spaceRect" presStyleCnt="0"/>
      <dgm:spPr/>
    </dgm:pt>
    <dgm:pt modelId="{DDDB1C31-8435-4248-AC1C-CCF88DD757AC}" type="pres">
      <dgm:prSet presAssocID="{2649AEA6-F173-4865-ABAA-117BE6352003}" presName="parTx" presStyleLbl="revTx" presStyleIdx="1" presStyleCnt="3">
        <dgm:presLayoutVars>
          <dgm:chMax val="0"/>
          <dgm:chPref val="0"/>
        </dgm:presLayoutVars>
      </dgm:prSet>
      <dgm:spPr/>
    </dgm:pt>
    <dgm:pt modelId="{5EF9FC7A-FA79-4B63-81F1-36B113353FAE}" type="pres">
      <dgm:prSet presAssocID="{6C4CC770-B25A-468F-B779-4173635C0E99}" presName="sibTrans" presStyleCnt="0"/>
      <dgm:spPr/>
    </dgm:pt>
    <dgm:pt modelId="{E0CE106D-75FE-4A71-B779-DB7A7D8F286E}" type="pres">
      <dgm:prSet presAssocID="{03409E27-818B-4C8F-9374-7B49E78D219B}" presName="compNode" presStyleCnt="0"/>
      <dgm:spPr/>
    </dgm:pt>
    <dgm:pt modelId="{426DC152-54FB-4612-9C86-DF8385F75F48}" type="pres">
      <dgm:prSet presAssocID="{03409E27-818B-4C8F-9374-7B49E78D219B}" presName="bgRect" presStyleLbl="bgShp" presStyleIdx="2" presStyleCnt="3"/>
      <dgm:spPr/>
    </dgm:pt>
    <dgm:pt modelId="{6CA7E6F7-BB67-4CE5-B926-054C8E9B46A7}" type="pres">
      <dgm:prSet presAssocID="{03409E27-818B-4C8F-9374-7B49E78D21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AD36F7E7-3303-4137-B56A-B6014E47A1FE}" type="pres">
      <dgm:prSet presAssocID="{03409E27-818B-4C8F-9374-7B49E78D219B}" presName="spaceRect" presStyleCnt="0"/>
      <dgm:spPr/>
    </dgm:pt>
    <dgm:pt modelId="{990E3BED-F851-490C-9784-31B86BCAF72A}" type="pres">
      <dgm:prSet presAssocID="{03409E27-818B-4C8F-9374-7B49E78D21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57070D-1EC6-462D-8045-1CE647EE90DF}" type="presOf" srcId="{2649AEA6-F173-4865-ABAA-117BE6352003}" destId="{DDDB1C31-8435-4248-AC1C-CCF88DD757AC}" srcOrd="0" destOrd="0" presId="urn:microsoft.com/office/officeart/2018/2/layout/IconVerticalSolidList"/>
    <dgm:cxn modelId="{AE19D72A-1CCB-4FD1-9E9F-48BA776D95A6}" srcId="{74490BF5-8F95-43D2-A60C-0CB644086BEC}" destId="{FD4ACA6A-0B60-453F-9EAC-FE47BD7F7844}" srcOrd="0" destOrd="0" parTransId="{074506ED-1013-4C7D-960C-C8EE8A91F2B0}" sibTransId="{E6D0DC3F-4443-4BBF-B431-8DFEB07CEBE2}"/>
    <dgm:cxn modelId="{7271215F-ED35-49BC-A4E5-EF4708D1F0DE}" type="presOf" srcId="{74490BF5-8F95-43D2-A60C-0CB644086BEC}" destId="{B1FC96C3-42EF-4777-A1B0-F5978CD9530C}" srcOrd="0" destOrd="0" presId="urn:microsoft.com/office/officeart/2018/2/layout/IconVerticalSolidList"/>
    <dgm:cxn modelId="{58A8194B-DA51-426A-841F-0385F1C39AF9}" srcId="{74490BF5-8F95-43D2-A60C-0CB644086BEC}" destId="{03409E27-818B-4C8F-9374-7B49E78D219B}" srcOrd="2" destOrd="0" parTransId="{B628528E-AA6E-4224-A5C8-6206DFD09633}" sibTransId="{B07EB307-DA66-4C13-AECE-1BA569393027}"/>
    <dgm:cxn modelId="{AE64D756-FEB0-499F-B8E6-06D8B87E769C}" srcId="{74490BF5-8F95-43D2-A60C-0CB644086BEC}" destId="{2649AEA6-F173-4865-ABAA-117BE6352003}" srcOrd="1" destOrd="0" parTransId="{DD93F17A-715E-4AAB-A25F-2E5E490F6F4F}" sibTransId="{6C4CC770-B25A-468F-B779-4173635C0E99}"/>
    <dgm:cxn modelId="{C0EC4A9D-8610-4713-9BC1-D2AE3F6CAE5F}" type="presOf" srcId="{03409E27-818B-4C8F-9374-7B49E78D219B}" destId="{990E3BED-F851-490C-9784-31B86BCAF72A}" srcOrd="0" destOrd="0" presId="urn:microsoft.com/office/officeart/2018/2/layout/IconVerticalSolidList"/>
    <dgm:cxn modelId="{713B5AE1-E11F-4BA7-8C48-23EDD704ED97}" type="presOf" srcId="{FD4ACA6A-0B60-453F-9EAC-FE47BD7F7844}" destId="{045F6F06-07F9-4CDD-843E-6D51513A3E3D}" srcOrd="0" destOrd="0" presId="urn:microsoft.com/office/officeart/2018/2/layout/IconVerticalSolidList"/>
    <dgm:cxn modelId="{A3A6406D-0D9C-4E31-B7CA-3ACCD6DB0210}" type="presParOf" srcId="{B1FC96C3-42EF-4777-A1B0-F5978CD9530C}" destId="{82E9F27C-4BB3-4EBC-9DAD-3C0353C240C1}" srcOrd="0" destOrd="0" presId="urn:microsoft.com/office/officeart/2018/2/layout/IconVerticalSolidList"/>
    <dgm:cxn modelId="{1254CB9B-A621-4255-9B23-925F96B927B9}" type="presParOf" srcId="{82E9F27C-4BB3-4EBC-9DAD-3C0353C240C1}" destId="{2C6DCFE0-6A2A-4D27-85A1-069F10457F68}" srcOrd="0" destOrd="0" presId="urn:microsoft.com/office/officeart/2018/2/layout/IconVerticalSolidList"/>
    <dgm:cxn modelId="{D412ADC6-B822-48DE-841C-E8C5A2AC206B}" type="presParOf" srcId="{82E9F27C-4BB3-4EBC-9DAD-3C0353C240C1}" destId="{96C0DFDB-C9F6-4F1D-BAB6-8D927D9C97BE}" srcOrd="1" destOrd="0" presId="urn:microsoft.com/office/officeart/2018/2/layout/IconVerticalSolidList"/>
    <dgm:cxn modelId="{FA6DE876-1973-4D6D-9CDE-082DED719703}" type="presParOf" srcId="{82E9F27C-4BB3-4EBC-9DAD-3C0353C240C1}" destId="{F3349147-5F9B-447E-B4C5-6BB9888BB839}" srcOrd="2" destOrd="0" presId="urn:microsoft.com/office/officeart/2018/2/layout/IconVerticalSolidList"/>
    <dgm:cxn modelId="{CEF852F6-C2BC-47AE-823E-2871A02E75B7}" type="presParOf" srcId="{82E9F27C-4BB3-4EBC-9DAD-3C0353C240C1}" destId="{045F6F06-07F9-4CDD-843E-6D51513A3E3D}" srcOrd="3" destOrd="0" presId="urn:microsoft.com/office/officeart/2018/2/layout/IconVerticalSolidList"/>
    <dgm:cxn modelId="{1DE5FEC5-08F8-4E21-B218-CF21256FB82A}" type="presParOf" srcId="{B1FC96C3-42EF-4777-A1B0-F5978CD9530C}" destId="{D30BC006-DFFC-4FD5-9800-C6D7CFA37A9A}" srcOrd="1" destOrd="0" presId="urn:microsoft.com/office/officeart/2018/2/layout/IconVerticalSolidList"/>
    <dgm:cxn modelId="{E766532A-2403-42C5-895F-82C07588BE61}" type="presParOf" srcId="{B1FC96C3-42EF-4777-A1B0-F5978CD9530C}" destId="{8BC87858-AAC9-40AA-BE23-DA1B0BBFEEFB}" srcOrd="2" destOrd="0" presId="urn:microsoft.com/office/officeart/2018/2/layout/IconVerticalSolidList"/>
    <dgm:cxn modelId="{BA1CB1F1-12DC-494D-ACBA-8A6B990E952B}" type="presParOf" srcId="{8BC87858-AAC9-40AA-BE23-DA1B0BBFEEFB}" destId="{22849D11-B022-48F3-A0EE-8439D06A97D2}" srcOrd="0" destOrd="0" presId="urn:microsoft.com/office/officeart/2018/2/layout/IconVerticalSolidList"/>
    <dgm:cxn modelId="{17ED2FA6-459B-4C8F-83F8-5B8B8A8E41FB}" type="presParOf" srcId="{8BC87858-AAC9-40AA-BE23-DA1B0BBFEEFB}" destId="{C82678DC-E620-400D-845B-EE173CA3BE3D}" srcOrd="1" destOrd="0" presId="urn:microsoft.com/office/officeart/2018/2/layout/IconVerticalSolidList"/>
    <dgm:cxn modelId="{01ECBCA9-D0D1-42CC-9659-6664EB602764}" type="presParOf" srcId="{8BC87858-AAC9-40AA-BE23-DA1B0BBFEEFB}" destId="{0F17610E-4986-436F-B8B0-F7776A723B60}" srcOrd="2" destOrd="0" presId="urn:microsoft.com/office/officeart/2018/2/layout/IconVerticalSolidList"/>
    <dgm:cxn modelId="{BA1963CB-AB29-40E8-B56D-C7768F0B16E0}" type="presParOf" srcId="{8BC87858-AAC9-40AA-BE23-DA1B0BBFEEFB}" destId="{DDDB1C31-8435-4248-AC1C-CCF88DD757AC}" srcOrd="3" destOrd="0" presId="urn:microsoft.com/office/officeart/2018/2/layout/IconVerticalSolidList"/>
    <dgm:cxn modelId="{7FE679CE-6918-46D1-AA6D-C704E324118D}" type="presParOf" srcId="{B1FC96C3-42EF-4777-A1B0-F5978CD9530C}" destId="{5EF9FC7A-FA79-4B63-81F1-36B113353FAE}" srcOrd="3" destOrd="0" presId="urn:microsoft.com/office/officeart/2018/2/layout/IconVerticalSolidList"/>
    <dgm:cxn modelId="{945A3894-7072-4F46-8179-28FE3EA296BB}" type="presParOf" srcId="{B1FC96C3-42EF-4777-A1B0-F5978CD9530C}" destId="{E0CE106D-75FE-4A71-B779-DB7A7D8F286E}" srcOrd="4" destOrd="0" presId="urn:microsoft.com/office/officeart/2018/2/layout/IconVerticalSolidList"/>
    <dgm:cxn modelId="{F2FE01DE-6E64-4696-811F-D0986E294492}" type="presParOf" srcId="{E0CE106D-75FE-4A71-B779-DB7A7D8F286E}" destId="{426DC152-54FB-4612-9C86-DF8385F75F48}" srcOrd="0" destOrd="0" presId="urn:microsoft.com/office/officeart/2018/2/layout/IconVerticalSolidList"/>
    <dgm:cxn modelId="{7F293D17-F812-43D3-819B-97B7B03DADC9}" type="presParOf" srcId="{E0CE106D-75FE-4A71-B779-DB7A7D8F286E}" destId="{6CA7E6F7-BB67-4CE5-B926-054C8E9B46A7}" srcOrd="1" destOrd="0" presId="urn:microsoft.com/office/officeart/2018/2/layout/IconVerticalSolidList"/>
    <dgm:cxn modelId="{FE4A6F92-EBA1-42CB-B8A3-A28EB8E0C1D4}" type="presParOf" srcId="{E0CE106D-75FE-4A71-B779-DB7A7D8F286E}" destId="{AD36F7E7-3303-4137-B56A-B6014E47A1FE}" srcOrd="2" destOrd="0" presId="urn:microsoft.com/office/officeart/2018/2/layout/IconVerticalSolidList"/>
    <dgm:cxn modelId="{23C18158-7D40-4B62-AD0B-9BFFB6BA31AF}" type="presParOf" srcId="{E0CE106D-75FE-4A71-B779-DB7A7D8F286E}" destId="{990E3BED-F851-490C-9784-31B86BCAF7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E6A50-53E1-46A9-BEDB-A64E47BB4DBF}">
      <dsp:nvSpPr>
        <dsp:cNvPr id="0" name=""/>
        <dsp:cNvSpPr/>
      </dsp:nvSpPr>
      <dsp:spPr>
        <a:xfrm>
          <a:off x="0" y="2270"/>
          <a:ext cx="10509503" cy="483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31451-8F7B-4581-A8EB-397C3114CB3C}">
      <dsp:nvSpPr>
        <dsp:cNvPr id="0" name=""/>
        <dsp:cNvSpPr/>
      </dsp:nvSpPr>
      <dsp:spPr>
        <a:xfrm>
          <a:off x="146266" y="111063"/>
          <a:ext cx="265938" cy="2659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0B49D-FAC5-4699-9E91-E4ABEAC7598C}">
      <dsp:nvSpPr>
        <dsp:cNvPr id="0" name=""/>
        <dsp:cNvSpPr/>
      </dsp:nvSpPr>
      <dsp:spPr>
        <a:xfrm>
          <a:off x="558470" y="2270"/>
          <a:ext cx="9951033" cy="48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3" tIns="51173" rIns="51173" bIns="511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Personal interest in embedded systems as a foundation for future career development.</a:t>
          </a:r>
          <a:endParaRPr lang="en-US" sz="1900" kern="1200"/>
        </a:p>
      </dsp:txBody>
      <dsp:txXfrm>
        <a:off x="558470" y="2270"/>
        <a:ext cx="9951033" cy="483524"/>
      </dsp:txXfrm>
    </dsp:sp>
    <dsp:sp modelId="{E4CA3DFF-00C0-4417-A3CB-0469BC589189}">
      <dsp:nvSpPr>
        <dsp:cNvPr id="0" name=""/>
        <dsp:cNvSpPr/>
      </dsp:nvSpPr>
      <dsp:spPr>
        <a:xfrm>
          <a:off x="0" y="606675"/>
          <a:ext cx="10509503" cy="483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25FDF-7336-4641-809E-783DF87C3560}">
      <dsp:nvSpPr>
        <dsp:cNvPr id="0" name=""/>
        <dsp:cNvSpPr/>
      </dsp:nvSpPr>
      <dsp:spPr>
        <a:xfrm>
          <a:off x="146266" y="715468"/>
          <a:ext cx="265938" cy="2659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E4D2-975B-40C7-B3A4-BA56D987BC5F}">
      <dsp:nvSpPr>
        <dsp:cNvPr id="0" name=""/>
        <dsp:cNvSpPr/>
      </dsp:nvSpPr>
      <dsp:spPr>
        <a:xfrm>
          <a:off x="558470" y="606675"/>
          <a:ext cx="9951033" cy="48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3" tIns="51173" rIns="51173" bIns="511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Previous experience integrating Microblaze with PetaLinux, sparking further interest.</a:t>
          </a:r>
          <a:endParaRPr lang="en-US" sz="1900" kern="1200"/>
        </a:p>
      </dsp:txBody>
      <dsp:txXfrm>
        <a:off x="558470" y="606675"/>
        <a:ext cx="9951033" cy="483524"/>
      </dsp:txXfrm>
    </dsp:sp>
    <dsp:sp modelId="{BC1E80FC-3B4C-419C-93B5-6D4820EA283E}">
      <dsp:nvSpPr>
        <dsp:cNvPr id="0" name=""/>
        <dsp:cNvSpPr/>
      </dsp:nvSpPr>
      <dsp:spPr>
        <a:xfrm>
          <a:off x="0" y="1211080"/>
          <a:ext cx="10509503" cy="483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F720-BEDA-47D8-887E-F84F953790BF}">
      <dsp:nvSpPr>
        <dsp:cNvPr id="0" name=""/>
        <dsp:cNvSpPr/>
      </dsp:nvSpPr>
      <dsp:spPr>
        <a:xfrm>
          <a:off x="146266" y="1319873"/>
          <a:ext cx="265938" cy="2659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F111A-F7F9-4233-9DBC-4CF0161E8C47}">
      <dsp:nvSpPr>
        <dsp:cNvPr id="0" name=""/>
        <dsp:cNvSpPr/>
      </dsp:nvSpPr>
      <dsp:spPr>
        <a:xfrm>
          <a:off x="558470" y="1211080"/>
          <a:ext cx="9951033" cy="48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3" tIns="51173" rIns="51173" bIns="511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Desire to expand expertise by implementing a full-scale Debian Linux environment.</a:t>
          </a:r>
          <a:endParaRPr lang="en-US" sz="1900" kern="1200"/>
        </a:p>
      </dsp:txBody>
      <dsp:txXfrm>
        <a:off x="558470" y="1211080"/>
        <a:ext cx="9951033" cy="483524"/>
      </dsp:txXfrm>
    </dsp:sp>
    <dsp:sp modelId="{5251B49C-7783-422B-8314-7FB9CE535602}">
      <dsp:nvSpPr>
        <dsp:cNvPr id="0" name=""/>
        <dsp:cNvSpPr/>
      </dsp:nvSpPr>
      <dsp:spPr>
        <a:xfrm>
          <a:off x="0" y="1815486"/>
          <a:ext cx="10509503" cy="483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CD48E0-F14F-4BA1-A5A6-9A2C1994F91F}">
      <dsp:nvSpPr>
        <dsp:cNvPr id="0" name=""/>
        <dsp:cNvSpPr/>
      </dsp:nvSpPr>
      <dsp:spPr>
        <a:xfrm>
          <a:off x="146266" y="1924279"/>
          <a:ext cx="265938" cy="2659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40764-FC5E-41DA-8978-20C6DC2DC4ED}">
      <dsp:nvSpPr>
        <dsp:cNvPr id="0" name=""/>
        <dsp:cNvSpPr/>
      </dsp:nvSpPr>
      <dsp:spPr>
        <a:xfrm>
          <a:off x="558470" y="1815486"/>
          <a:ext cx="9951033" cy="48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3" tIns="51173" rIns="51173" bIns="511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Exploration of RISC-V processors to overcome challenges in hardware-software co-design.</a:t>
          </a:r>
          <a:endParaRPr lang="en-US" sz="1900" kern="1200"/>
        </a:p>
      </dsp:txBody>
      <dsp:txXfrm>
        <a:off x="558470" y="1815486"/>
        <a:ext cx="9951033" cy="483524"/>
      </dsp:txXfrm>
    </dsp:sp>
    <dsp:sp modelId="{06EF1A7A-917D-4447-87BD-5E27841B1FE3}">
      <dsp:nvSpPr>
        <dsp:cNvPr id="0" name=""/>
        <dsp:cNvSpPr/>
      </dsp:nvSpPr>
      <dsp:spPr>
        <a:xfrm>
          <a:off x="0" y="2419891"/>
          <a:ext cx="10509503" cy="483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F3D3E-D7C1-4933-8CC6-13D1262957BD}">
      <dsp:nvSpPr>
        <dsp:cNvPr id="0" name=""/>
        <dsp:cNvSpPr/>
      </dsp:nvSpPr>
      <dsp:spPr>
        <a:xfrm>
          <a:off x="146266" y="2528684"/>
          <a:ext cx="265938" cy="2659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DDBE8-EA8E-4586-97F5-AAFBCD27248B}">
      <dsp:nvSpPr>
        <dsp:cNvPr id="0" name=""/>
        <dsp:cNvSpPr/>
      </dsp:nvSpPr>
      <dsp:spPr>
        <a:xfrm>
          <a:off x="558470" y="2419891"/>
          <a:ext cx="9951033" cy="48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173" tIns="51173" rIns="51173" bIns="511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Aiming to contribute innovative solutions to the field of reconfigurable computing.</a:t>
          </a:r>
          <a:endParaRPr lang="en-US" sz="1900" kern="1200"/>
        </a:p>
      </dsp:txBody>
      <dsp:txXfrm>
        <a:off x="558470" y="2419891"/>
        <a:ext cx="9951033" cy="4835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56607-788C-4D12-AFF6-BB6BD04883C9}">
      <dsp:nvSpPr>
        <dsp:cNvPr id="0" name=""/>
        <dsp:cNvSpPr/>
      </dsp:nvSpPr>
      <dsp:spPr>
        <a:xfrm>
          <a:off x="0" y="2101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567804-7E69-4FC4-964B-B244BC54F671}">
      <dsp:nvSpPr>
        <dsp:cNvPr id="0" name=""/>
        <dsp:cNvSpPr/>
      </dsp:nvSpPr>
      <dsp:spPr>
        <a:xfrm>
          <a:off x="0" y="2101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FPGA Reconfigurability:</a:t>
          </a:r>
          <a:br>
            <a:rPr lang="en-GB" sz="1800" kern="1200" dirty="0"/>
          </a:br>
          <a:r>
            <a:rPr lang="en-GB" sz="1800" kern="1200" dirty="0"/>
            <a:t> – FPGAs are hardware devices that can be reprogrammed to implement custom logic circuits.</a:t>
          </a:r>
          <a:br>
            <a:rPr lang="en-GB" sz="1800" kern="1200" dirty="0"/>
          </a:br>
          <a:r>
            <a:rPr lang="en-GB" sz="1800" kern="1200" dirty="0"/>
            <a:t> – They offer flexibility to rapidly prototype and update designs without changing physical hardware.</a:t>
          </a:r>
          <a:endParaRPr lang="en-US" sz="1800" kern="1200" dirty="0"/>
        </a:p>
      </dsp:txBody>
      <dsp:txXfrm>
        <a:off x="0" y="2101"/>
        <a:ext cx="6714744" cy="1433087"/>
      </dsp:txXfrm>
    </dsp:sp>
    <dsp:sp modelId="{E1396B23-57F2-4742-AC6B-5FFDC9B4221F}">
      <dsp:nvSpPr>
        <dsp:cNvPr id="0" name=""/>
        <dsp:cNvSpPr/>
      </dsp:nvSpPr>
      <dsp:spPr>
        <a:xfrm>
          <a:off x="0" y="1435188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57844E-08FD-403A-A3CE-62031BE79788}">
      <dsp:nvSpPr>
        <dsp:cNvPr id="0" name=""/>
        <dsp:cNvSpPr/>
      </dsp:nvSpPr>
      <dsp:spPr>
        <a:xfrm>
          <a:off x="0" y="1435188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Linux as an OS Platform:</a:t>
          </a:r>
          <a:br>
            <a:rPr lang="en-GB" sz="1800" kern="1200" dirty="0"/>
          </a:br>
          <a:r>
            <a:rPr lang="en-GB" sz="1800" kern="1200" dirty="0"/>
            <a:t> – Linux is an open-source, robust operating system with extensive community support.</a:t>
          </a:r>
          <a:br>
            <a:rPr lang="en-GB" sz="1800" kern="1200" dirty="0"/>
          </a:br>
          <a:r>
            <a:rPr lang="en-GB" sz="1800" kern="1200" dirty="0"/>
            <a:t> – It enables full-scale system functionality, ideal for complex, customizable embedded applications.</a:t>
          </a:r>
          <a:endParaRPr lang="en-US" sz="1800" kern="1200" dirty="0"/>
        </a:p>
      </dsp:txBody>
      <dsp:txXfrm>
        <a:off x="0" y="1435188"/>
        <a:ext cx="6714744" cy="1433087"/>
      </dsp:txXfrm>
    </dsp:sp>
    <dsp:sp modelId="{B29E7B58-3045-4AAD-9079-2691A376B15A}">
      <dsp:nvSpPr>
        <dsp:cNvPr id="0" name=""/>
        <dsp:cNvSpPr/>
      </dsp:nvSpPr>
      <dsp:spPr>
        <a:xfrm>
          <a:off x="0" y="2868276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54EFA-705A-4823-AAF7-A40F1D75F452}">
      <dsp:nvSpPr>
        <dsp:cNvPr id="0" name=""/>
        <dsp:cNvSpPr/>
      </dsp:nvSpPr>
      <dsp:spPr>
        <a:xfrm>
          <a:off x="0" y="2868276"/>
          <a:ext cx="6714744" cy="1433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RISC-V Based Solutions:</a:t>
          </a:r>
          <a:br>
            <a:rPr lang="en-GB" sz="1800" kern="1200" dirty="0"/>
          </a:br>
          <a:r>
            <a:rPr lang="en-GB" sz="1800" kern="1200" dirty="0"/>
            <a:t> – RISC-V is an open standard ISA that allows scalable, customizable processor design.</a:t>
          </a:r>
          <a:br>
            <a:rPr lang="en-GB" sz="1800" kern="1200" dirty="0"/>
          </a:br>
          <a:r>
            <a:rPr lang="en-GB" sz="1800" kern="1200" dirty="0"/>
            <a:t> – Its modularity and open nature make it well-suited for integration with FPGA designs and Linux environments.</a:t>
          </a:r>
          <a:endParaRPr lang="en-US" sz="1800" kern="1200" dirty="0"/>
        </a:p>
      </dsp:txBody>
      <dsp:txXfrm>
        <a:off x="0" y="2868276"/>
        <a:ext cx="6714744" cy="1433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CD961-ECE0-49A8-900B-CDF05621465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934CA-53F3-41F5-B461-216A5BB80E62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Overall Approach</a:t>
          </a:r>
          <a:br>
            <a:rPr lang="en-GB" sz="1900" kern="1200"/>
          </a:br>
          <a:r>
            <a:rPr lang="en-GB" sz="1900" kern="1200"/>
            <a:t> – Integrate hardware, software, and application layers in a cohesive workflow.</a:t>
          </a:r>
          <a:br>
            <a:rPr lang="en-GB" sz="1900" kern="1200"/>
          </a:br>
          <a:r>
            <a:rPr lang="en-GB" sz="1900" kern="1200"/>
            <a:t> – Test and validate at every stage to ensure end-to-end functionality.</a:t>
          </a:r>
          <a:endParaRPr lang="en-US" sz="1900" kern="1200"/>
        </a:p>
      </dsp:txBody>
      <dsp:txXfrm>
        <a:off x="0" y="0"/>
        <a:ext cx="10515600" cy="1088136"/>
      </dsp:txXfrm>
    </dsp:sp>
    <dsp:sp modelId="{257573A5-2413-4869-941A-9207331777AE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C4640-92E2-43E2-836C-5E175877C06B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Hardware Design</a:t>
          </a:r>
          <a:br>
            <a:rPr lang="en-GB" sz="1900" kern="1200" dirty="0"/>
          </a:br>
          <a:r>
            <a:rPr lang="en-GB" sz="1900" kern="1200" dirty="0"/>
            <a:t> – Configure the FPGA and generate the bitstream using Xilinx </a:t>
          </a:r>
          <a:r>
            <a:rPr lang="en-GB" sz="1900" kern="1200" dirty="0" err="1"/>
            <a:t>Vivado</a:t>
          </a:r>
          <a:r>
            <a:rPr lang="en-GB" sz="1900" kern="1200" dirty="0"/>
            <a:t> on the </a:t>
          </a:r>
          <a:r>
            <a:rPr lang="en-GB" sz="1900" kern="1200" dirty="0" err="1"/>
            <a:t>Virtex</a:t>
          </a:r>
          <a:r>
            <a:rPr lang="en-GB" sz="1900" kern="1200" dirty="0"/>
            <a:t> VC707 board.</a:t>
          </a:r>
          <a:br>
            <a:rPr lang="en-GB" sz="1900" kern="1200" dirty="0"/>
          </a:br>
          <a:r>
            <a:rPr lang="en-GB" sz="1900" kern="1200" dirty="0"/>
            <a:t> – Integrate a RISC‑V core (e.g., </a:t>
          </a:r>
          <a:r>
            <a:rPr lang="en-GB" sz="1900" kern="1200" dirty="0" err="1"/>
            <a:t>RocketChip</a:t>
          </a:r>
          <a:r>
            <a:rPr lang="en-GB" sz="1900" kern="1200" dirty="0"/>
            <a:t>).</a:t>
          </a:r>
          <a:endParaRPr lang="en-US" sz="1900" kern="1200" dirty="0"/>
        </a:p>
      </dsp:txBody>
      <dsp:txXfrm>
        <a:off x="0" y="1088136"/>
        <a:ext cx="10515600" cy="1088136"/>
      </dsp:txXfrm>
    </dsp:sp>
    <dsp:sp modelId="{A6461814-E5D2-4310-B6AA-E7F85041AA5C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3FA2D-4047-4CE6-BDDC-3C5F367FA52B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Linux Software Design</a:t>
          </a:r>
          <a:br>
            <a:rPr lang="en-GB" sz="1900" kern="1200" dirty="0"/>
          </a:br>
          <a:r>
            <a:rPr lang="en-GB" sz="1900" kern="1200" dirty="0"/>
            <a:t> – Develop a custom Debian-based Linux distribution tailored for the FPGA platform.</a:t>
          </a:r>
          <a:br>
            <a:rPr lang="en-GB" sz="1900" kern="1200" dirty="0"/>
          </a:br>
          <a:r>
            <a:rPr lang="en-GB" sz="1900" kern="1200" dirty="0"/>
            <a:t> – Use </a:t>
          </a:r>
          <a:r>
            <a:rPr lang="en-GB" sz="1900" kern="1200" dirty="0" err="1"/>
            <a:t>Buildroot</a:t>
          </a:r>
          <a:r>
            <a:rPr lang="en-GB" sz="1900" kern="1200" dirty="0"/>
            <a:t> to compile essential packages and drivers.</a:t>
          </a:r>
          <a:endParaRPr lang="en-US" sz="1900" kern="1200" dirty="0"/>
        </a:p>
      </dsp:txBody>
      <dsp:txXfrm>
        <a:off x="0" y="2176272"/>
        <a:ext cx="10515600" cy="1088136"/>
      </dsp:txXfrm>
    </dsp:sp>
    <dsp:sp modelId="{0BC2E215-F300-407E-8993-0BA32771A56C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52464-15B9-4747-90CE-5DF1BAF05ED5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Application Development</a:t>
          </a:r>
          <a:br>
            <a:rPr lang="en-GB" sz="1900" kern="1200" dirty="0"/>
          </a:br>
          <a:r>
            <a:rPr lang="en-GB" sz="1900" kern="1200" dirty="0"/>
            <a:t> – Implement real-world applications: “Guess the Number” game, and AES encryption/decryption tool.</a:t>
          </a:r>
          <a:endParaRPr lang="en-US" sz="1900" kern="1200" dirty="0"/>
        </a:p>
      </dsp:txBody>
      <dsp:txXfrm>
        <a:off x="0" y="3264408"/>
        <a:ext cx="10515600" cy="10881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DCFE0-6A2A-4D27-85A1-069F10457F68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0DFDB-C9F6-4F1D-BAB6-8D927D9C97BE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F6F06-07F9-4CDD-843E-6D51513A3E3D}">
      <dsp:nvSpPr>
        <dsp:cNvPr id="0" name=""/>
        <dsp:cNvSpPr/>
      </dsp:nvSpPr>
      <dsp:spPr>
        <a:xfrm>
          <a:off x="1402804" y="519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Development Laptop Operating System</a:t>
          </a:r>
          <a:br>
            <a:rPr lang="en-GB" sz="1500" kern="1200"/>
          </a:br>
          <a:r>
            <a:rPr lang="en-GB" sz="1500" kern="1200"/>
            <a:t> – Ubuntu Linux, chosen for its stability and robust FPGA tool support.</a:t>
          </a:r>
          <a:endParaRPr lang="en-US" sz="1500" kern="1200"/>
        </a:p>
      </dsp:txBody>
      <dsp:txXfrm>
        <a:off x="1402804" y="519"/>
        <a:ext cx="9112795" cy="1214549"/>
      </dsp:txXfrm>
    </dsp:sp>
    <dsp:sp modelId="{22849D11-B022-48F3-A0EE-8439D06A97D2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2678DC-E620-400D-845B-EE173CA3BE3D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B1C31-8435-4248-AC1C-CCF88DD757AC}">
      <dsp:nvSpPr>
        <dsp:cNvPr id="0" name=""/>
        <dsp:cNvSpPr/>
      </dsp:nvSpPr>
      <dsp:spPr>
        <a:xfrm>
          <a:off x="1402804" y="1518705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Development Tools</a:t>
          </a:r>
          <a:br>
            <a:rPr lang="en-GB" sz="1500" kern="1200"/>
          </a:br>
          <a:r>
            <a:rPr lang="en-GB" sz="1500" kern="1200"/>
            <a:t> – Xilinx Vivado for FPGA design and bitstream generation on the Virtex VC707 board.</a:t>
          </a:r>
          <a:br>
            <a:rPr lang="en-GB" sz="1500" kern="1200"/>
          </a:br>
          <a:r>
            <a:rPr lang="en-GB" sz="1500" kern="1200"/>
            <a:t> – Buildroot for compiling a custom Debian-based Linux distribution.</a:t>
          </a:r>
          <a:br>
            <a:rPr lang="en-GB" sz="1500" kern="1200"/>
          </a:br>
          <a:r>
            <a:rPr lang="en-GB" sz="1500" kern="1200"/>
            <a:t> – RISC-V GCC toolchain for cross-compiling software.</a:t>
          </a:r>
          <a:endParaRPr lang="en-US" sz="1500" kern="1200"/>
        </a:p>
      </dsp:txBody>
      <dsp:txXfrm>
        <a:off x="1402804" y="1518705"/>
        <a:ext cx="9112795" cy="1214549"/>
      </dsp:txXfrm>
    </dsp:sp>
    <dsp:sp modelId="{426DC152-54FB-4612-9C86-DF8385F75F48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E6F7-BB67-4CE5-B926-054C8E9B46A7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E3BED-F851-490C-9784-31B86BCAF72A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Essential Dependencies</a:t>
          </a:r>
          <a:br>
            <a:rPr lang="en-GB" sz="1500" kern="1200"/>
          </a:br>
          <a:r>
            <a:rPr lang="en-GB" sz="1500" kern="1200"/>
            <a:t> – Required libraries and utilities (e.g., iproute2, make, libncurses) for building and testing.</a:t>
          </a:r>
          <a:br>
            <a:rPr lang="en-GB" sz="1500" kern="1200"/>
          </a:br>
          <a:r>
            <a:rPr lang="en-GB" sz="1500" kern="1200"/>
            <a:t> – Proper configuration of environment variables and toolchain paths (e.g., sourcing Vivado settings).</a:t>
          </a:r>
          <a:endParaRPr lang="en-US" sz="1500" kern="1200"/>
        </a:p>
      </dsp:txBody>
      <dsp:txXfrm>
        <a:off x="1402804" y="3036891"/>
        <a:ext cx="9112795" cy="1214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1DAF-F456-798E-02CC-98E1AAFDD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599B-24F6-71D8-5A5D-0196271AE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C69D-146E-C0CF-95E5-3E7058ACF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70C0-7F5A-901A-4856-2FDECFCB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C72D2-2903-9898-0B52-099AE047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4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73B27-0EC1-622C-98D2-0BC2FAC5B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B5394-8E2F-A355-89B2-85EB7125B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9A0F2-F27B-18DE-C594-1D4F4F87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B7E6-C452-A8FF-E1E1-B414EF02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FB0DD-D699-48BA-A20B-6F8FC577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7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FEB23-41AD-53EF-066A-5F2226532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8209A-0F40-B41D-BD86-6AC1F9E87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9F243-3B96-FAD2-15C5-9629E7D8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FD8C-47E2-74A9-D397-55EF458D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FB965-D4E3-8C3B-7118-8AD8D93A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01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6BBE-3F77-779D-F6D5-7D367B87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5718-F2D2-CDDF-A74E-19DF120C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CE96-FBF1-4CE8-7BB2-FCA74C499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E4FE-58DB-3206-8709-5FB9F074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5F0B3-BC74-002B-17BA-FFA1CE21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2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6204-34E4-F79E-E50F-95BFD263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39E5E-9F22-79CB-78EE-5A5017D26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4664C-21C2-DB0A-1DA3-91BE99E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6E62-A33A-CB4B-A54A-AC85526B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E2A9C-286A-A25C-BA7C-62570102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77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9C4E-8F41-9445-64A5-B85064EE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62229-3C7A-6991-CBA4-4DFB8976C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D9ECB-43E7-6972-8A4E-95585C9E6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6613F-2D30-3440-76D9-B15B245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B5A0D-DA3B-57E6-E896-74F252D32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46D4-A5EC-2ECD-CE2F-33909E4C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90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9E27-ABDC-A309-1263-0B82B242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567F7-26B3-7FA0-7FBA-45154BA0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2F265-6650-316C-21DB-37C2A664E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1F1D6A-B62C-CB7A-FDF8-C2DCDD432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0372A-34B8-858B-5F3B-D963596C2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D899D-95AB-C6CA-4C20-49D6053C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3F2258-4247-6843-B134-CD804947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7CA13-4412-29AB-11CC-2652C326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6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6D1A-66F2-73C7-9D7B-1D60015E1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3985E-0885-F67B-00B6-B20D5C58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3C3DC-93F9-5551-4BC8-AD49C79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E38B1-9A13-C999-4176-77D7B910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8BA6C-4DD8-3859-E611-77E9F9DF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5AD4F-AED9-8613-4144-F7C82068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03185-62B1-8FC9-B0EF-FFAC0290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5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3D11-1ACA-C73F-C71D-15773474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F08F-3B67-7673-AD50-4B0FE1D3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9024-D108-7891-3C2F-CA0DE9488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884D9-3C65-7721-7AFE-03EA2AC8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49EF-BD6B-B139-ABC3-D9280898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F781F-8002-8A09-B85E-10371AB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04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AEE4-56D8-E832-D7A2-5DE7936E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BCB69-40B7-C720-67CB-CD2FD07B5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2CC17-A433-B676-2BDA-A36FF9FC5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1E3F3-B38E-3590-6CA0-BFFA01339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9FE5A-25F5-3D84-A391-E2FE0CFD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3557E-32BF-37BB-44B9-1EA93C2B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07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0657D-EDF2-321A-BE52-7634F483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718E-FBBD-FDB0-409E-95768BDE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72BCB-C52A-0BE8-7B73-DC8D5AA3C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7CAF1-C964-43E5-B0C1-9AB2EB380800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817F7-2C25-D6E2-64D2-11655B413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B281-2EFB-D2D9-B68A-D66D02417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D1725-93F3-497B-BE93-1A85251EFB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0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9D2D5-D125-9A40-55FB-0E018B71A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de-DE" sz="6800"/>
              <a:t>Custom Linux Development For FPGA Based Systems</a:t>
            </a:r>
            <a:endParaRPr lang="en-GB" sz="6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19FA-FCA1-4BC8-BC13-2A7804D5B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4747" y="4619624"/>
            <a:ext cx="8282957" cy="1038225"/>
          </a:xfrm>
        </p:spPr>
        <p:txBody>
          <a:bodyPr>
            <a:noAutofit/>
          </a:bodyPr>
          <a:lstStyle/>
          <a:p>
            <a:pPr algn="r"/>
            <a:r>
              <a:rPr lang="en-GB" sz="2000" dirty="0"/>
              <a:t>A Journey into Hardware-Software Integration</a:t>
            </a:r>
          </a:p>
          <a:p>
            <a:pPr algn="r"/>
            <a:r>
              <a:rPr lang="en-GB" sz="2000" dirty="0"/>
              <a:t>Presented by: Mohammad </a:t>
            </a:r>
            <a:r>
              <a:rPr lang="en-GB" sz="2000" dirty="0" err="1"/>
              <a:t>Ashrafuzzaman</a:t>
            </a:r>
            <a:r>
              <a:rPr lang="en-GB" sz="2000" dirty="0"/>
              <a:t> Siddiq</a:t>
            </a:r>
            <a:br>
              <a:rPr lang="en-GB" sz="2000" dirty="0"/>
            </a:br>
            <a:r>
              <a:rPr lang="en-GB" sz="2000" dirty="0"/>
              <a:t> Supervisor: Prof. Dr. Ali Hayek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48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AA4B4-B538-26B5-BE6C-E129E2710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/>
              <a:t>Software Development(Linux)</a:t>
            </a:r>
            <a:endParaRPr lang="en-GB" sz="4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7D1-F092-9CF3-37CE-CC6ABDCA3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GB" sz="1700" b="1"/>
              <a:t>Open Source Repository:</a:t>
            </a:r>
            <a:br>
              <a:rPr lang="en-GB" sz="1700"/>
            </a:br>
            <a:r>
              <a:rPr lang="en-GB" sz="1700"/>
              <a:t> – Based on Eugene Tarassov’s vivado‑risc‑v repository, which streamlines Xilinx FPGA and Linux integration.</a:t>
            </a:r>
          </a:p>
          <a:p>
            <a:r>
              <a:rPr lang="en-GB" sz="1700"/>
              <a:t> </a:t>
            </a:r>
            <a:r>
              <a:rPr lang="en-GB" sz="1700" b="1"/>
              <a:t>Minimal Command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700"/>
              <a:t>Prepare the SD card by running: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/>
              <a:t>./mk-sd-card.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700"/>
              <a:t>Build the Linux SD Card Image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700"/>
              <a:t>./mk-sd-image	</a:t>
            </a:r>
          </a:p>
          <a:p>
            <a:r>
              <a:rPr lang="en-GB" sz="1700" b="1"/>
              <a:t>Outcome</a:t>
            </a:r>
            <a:br>
              <a:rPr lang="en-GB" sz="1700"/>
            </a:br>
            <a:r>
              <a:rPr lang="en-GB" sz="1700"/>
              <a:t> – A fully bootable custom Debian Linux system running on the FPGA, verified via UART/SSH.</a:t>
            </a:r>
          </a:p>
          <a:p>
            <a:pPr marL="914400" lvl="2" indent="0">
              <a:buNone/>
            </a:pPr>
            <a:r>
              <a:rPr lang="en-GB" sz="1700"/>
              <a:t>									</a:t>
            </a:r>
          </a:p>
          <a:p>
            <a:pPr marL="914400" lvl="2" indent="0">
              <a:buNone/>
            </a:pPr>
            <a:r>
              <a:rPr lang="en-GB" sz="170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07990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F0FBC-CE3D-CF34-86F8-A9FDE70B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Booting Linux on FPGA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E6B9D-941D-3A8A-471D-E52A5AA80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000" dirty="0"/>
              <a:t>Insert the SD card (with the built image) into the FPGA board's SD slot.</a:t>
            </a:r>
          </a:p>
          <a:p>
            <a:r>
              <a:rPr lang="en-GB" sz="2000" dirty="0"/>
              <a:t>On power-up, </a:t>
            </a:r>
            <a:r>
              <a:rPr lang="en-GB" sz="2000" dirty="0" err="1"/>
              <a:t>OpenSBI</a:t>
            </a:r>
            <a:r>
              <a:rPr lang="en-GB" sz="2000" dirty="0"/>
              <a:t> initializes the hardware and loads U-Boot, which then boots the custom Debian Linux image.</a:t>
            </a:r>
          </a:p>
          <a:p>
            <a:r>
              <a:rPr lang="en-GB" sz="2000" dirty="0"/>
              <a:t>Default login credentials:</a:t>
            </a:r>
            <a:br>
              <a:rPr lang="en-GB" sz="2000" dirty="0"/>
            </a:br>
            <a:r>
              <a:rPr lang="en-GB" sz="2000" dirty="0"/>
              <a:t>  – Username: </a:t>
            </a:r>
            <a:r>
              <a:rPr lang="en-GB" sz="2000" dirty="0" err="1"/>
              <a:t>debian</a:t>
            </a:r>
            <a:br>
              <a:rPr lang="en-GB" sz="2000" dirty="0"/>
            </a:br>
            <a:r>
              <a:rPr lang="en-GB" sz="2000" dirty="0"/>
              <a:t>  – Password: </a:t>
            </a:r>
            <a:r>
              <a:rPr lang="en-GB" sz="2000" dirty="0" err="1"/>
              <a:t>debian</a:t>
            </a:r>
            <a:endParaRPr lang="en-GB" sz="2000" dirty="0"/>
          </a:p>
          <a:p>
            <a:r>
              <a:rPr lang="en-GB" sz="2000" dirty="0"/>
              <a:t>With these steps, a full Debian Linux system is running on the FPGA.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7D7047-38B6-8B26-626F-EC4F78C66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503" y="329183"/>
            <a:ext cx="3958889" cy="3429969"/>
          </a:xfrm>
          <a:prstGeom prst="rect">
            <a:avLst/>
          </a:prstGeom>
        </p:spPr>
      </p:pic>
      <p:pic>
        <p:nvPicPr>
          <p:cNvPr id="5" name="Picture 4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2B61C0B-0AE4-A533-A4E1-CCDC62007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840" y="4223291"/>
            <a:ext cx="3995928" cy="188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2C680-3A22-C29F-6219-BD9011068761}"/>
              </a:ext>
            </a:extLst>
          </p:cNvPr>
          <p:cNvSpPr txBox="1"/>
          <p:nvPr/>
        </p:nvSpPr>
        <p:spPr>
          <a:xfrm>
            <a:off x="8682620" y="3781107"/>
            <a:ext cx="242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OpenSBI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Linux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36829-53FC-EE54-1D0D-CF310DC13642}"/>
              </a:ext>
            </a:extLst>
          </p:cNvPr>
          <p:cNvSpPr txBox="1"/>
          <p:nvPr/>
        </p:nvSpPr>
        <p:spPr>
          <a:xfrm>
            <a:off x="8659182" y="6159485"/>
            <a:ext cx="2423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Succesfull</a:t>
            </a:r>
            <a:r>
              <a:rPr lang="de-DE" dirty="0"/>
              <a:t> Linux Login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187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7218C-F158-DB91-39FD-1D978D60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de-DE" sz="2800"/>
              <a:t>Application- Guess the Number Game</a:t>
            </a:r>
            <a:endParaRPr lang="en-GB" sz="2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890D-4428-E6E3-B57E-DBCCAAA9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700"/>
              <a:t>An interactive Python game running on Debian Linux on the FPGA</a:t>
            </a:r>
          </a:p>
          <a:p>
            <a:r>
              <a:rPr lang="en-GB" sz="1700"/>
              <a:t>Generates a random number between 1 and 100</a:t>
            </a:r>
          </a:p>
          <a:p>
            <a:r>
              <a:rPr lang="en-GB" sz="1700"/>
              <a:t>Prompts the user to guess and provides immediate feedback (too low, too high, correct)</a:t>
            </a:r>
          </a:p>
          <a:p>
            <a:r>
              <a:rPr lang="en-GB" sz="1700"/>
              <a:t>Demonstrates basic processing and terminal I/O capabilities</a:t>
            </a:r>
            <a:endParaRPr lang="en-GB" sz="1700" dirty="0"/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DD43A65C-EDD2-AF5C-7F7D-0BE1CA06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675033"/>
            <a:ext cx="6656832" cy="34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1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899DC-79B1-ABB9-FAAE-DB2578D25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de-DE" sz="2600"/>
              <a:t>Application: </a:t>
            </a:r>
            <a:r>
              <a:rPr lang="en-GB" sz="2600"/>
              <a:t>AES Encryption/Decryption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24F99-7BB1-042E-32B9-B70E66B5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600" dirty="0"/>
              <a:t>A Python application for secure message handling on the FPGA</a:t>
            </a:r>
          </a:p>
          <a:p>
            <a:r>
              <a:rPr lang="en-GB" sz="1600" dirty="0"/>
              <a:t>Derives a 16-byte key using SHA-256 from a user-supplied passphrase</a:t>
            </a:r>
          </a:p>
          <a:p>
            <a:r>
              <a:rPr lang="en-GB" sz="1600" dirty="0"/>
              <a:t>Encrypts text using a simple block-wise XOR algorithm with PKCS#7 padding</a:t>
            </a:r>
          </a:p>
          <a:p>
            <a:r>
              <a:rPr lang="en-GB" sz="1600" dirty="0"/>
              <a:t>Allows users to store and later decrypt messages</a:t>
            </a:r>
          </a:p>
          <a:p>
            <a:r>
              <a:rPr lang="en-GB" sz="1600" dirty="0"/>
              <a:t>Highlights the system’s ability to perform cryptographic operations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C8A9CC-986F-A08C-6651-D2EF2E86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899038"/>
            <a:ext cx="6656832" cy="495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7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9753-5720-DEA4-69E0-AE114686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D9738-1F5D-08F4-430D-FCE08A4A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Successfully developed a custom Debian Linux environment on an FPGA using a RISC-V core</a:t>
            </a:r>
          </a:p>
          <a:p>
            <a:r>
              <a:rPr lang="en-GB" dirty="0"/>
              <a:t>Demonstrated practical applications with the "Guess the Number" game and AES encryption/decryption</a:t>
            </a:r>
          </a:p>
          <a:p>
            <a:r>
              <a:rPr lang="en-GB" dirty="0"/>
              <a:t>The project validates the feasibility of integrating Linux and FPGA-based systems for real-world tasks</a:t>
            </a:r>
          </a:p>
          <a:p>
            <a:r>
              <a:rPr lang="en-GB" dirty="0"/>
              <a:t>Future work could explore expanding application functionalities and performance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12162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B7641-CB5E-B474-F217-6D95F6EC9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de-DE" sz="4000"/>
              <a:t>Introduction</a:t>
            </a:r>
            <a:endParaRPr lang="en-GB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DD3F9-CF64-8DBD-5229-CAC329C6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GB" sz="1700" dirty="0"/>
              <a:t>Overview of FPGA-based systems integrated with Linux.</a:t>
            </a:r>
          </a:p>
          <a:p>
            <a:r>
              <a:rPr lang="en-GB" sz="1700" dirty="0"/>
              <a:t>Objective: Design and implement a custom Linux distribution tailored for FPGA architectures.</a:t>
            </a:r>
          </a:p>
          <a:p>
            <a:r>
              <a:rPr lang="en-GB" sz="1700" dirty="0"/>
              <a:t>Focus on full-scale Debian Linux deployment on RISC-V processors.</a:t>
            </a:r>
          </a:p>
          <a:p>
            <a:r>
              <a:rPr lang="en-GB" sz="1700" dirty="0"/>
              <a:t>Emphasis on robust hardware-software integration to support advanced embedded applications.</a:t>
            </a:r>
          </a:p>
          <a:p>
            <a:r>
              <a:rPr lang="en-GB" sz="1700" dirty="0"/>
              <a:t> Demonstrates a complete embedded system through opens source and innovative system design.</a:t>
            </a:r>
          </a:p>
        </p:txBody>
      </p:sp>
      <p:pic>
        <p:nvPicPr>
          <p:cNvPr id="5" name="Picture 4" descr="A close up of a circuit board&#10;&#10;AI-generated content may be incorrect.">
            <a:extLst>
              <a:ext uri="{FF2B5EF4-FFF2-40B4-BE49-F238E27FC236}">
                <a16:creationId xmlns:a16="http://schemas.microsoft.com/office/drawing/2014/main" id="{2FAE9D27-770F-E616-099F-A805221EC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r="2150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967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01A981-C984-DD1F-5CAF-D80C37A3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9FE2C-F54C-E648-3F79-A9F89310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de-DE" sz="6000"/>
              <a:t>Motivation</a:t>
            </a:r>
            <a:endParaRPr lang="en-GB" sz="6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62E22DE-CDB7-8ADF-622A-9F1A6F261D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41248" y="3337269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86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6F4DF-2843-B630-8777-B84323AB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8A2E1-9955-F2D4-93A2-ED4D5835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System Archictecture and Fundamentals</a:t>
            </a:r>
            <a:br>
              <a:rPr lang="en-US" sz="4600"/>
            </a:br>
            <a:endParaRPr lang="en-US" sz="4600"/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42193AAF-913C-A581-BEF3-0754788BC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GB" sz="1600" dirty="0"/>
              <a:t>Hardware Layer:</a:t>
            </a:r>
            <a:br>
              <a:rPr lang="en-GB" sz="1600" dirty="0"/>
            </a:br>
            <a:r>
              <a:rPr lang="en-GB" sz="1600" dirty="0"/>
              <a:t> – FPGA board (e.g., </a:t>
            </a:r>
            <a:r>
              <a:rPr lang="en-GB" sz="1600" dirty="0" err="1"/>
              <a:t>Virtex</a:t>
            </a:r>
            <a:r>
              <a:rPr lang="en-GB" sz="1600" dirty="0"/>
              <a:t> VC707) as the platform.</a:t>
            </a:r>
            <a:br>
              <a:rPr lang="en-GB" sz="1600" dirty="0"/>
            </a:br>
            <a:r>
              <a:rPr lang="en-GB" sz="1600" dirty="0"/>
              <a:t> – Integration of the RISC-V processor core, emphasizing reconfigurability and performance.</a:t>
            </a:r>
          </a:p>
          <a:p>
            <a:r>
              <a:rPr lang="en-GB" sz="1600" dirty="0"/>
              <a:t>Software Layer:</a:t>
            </a:r>
            <a:br>
              <a:rPr lang="en-GB" sz="1600" dirty="0"/>
            </a:br>
            <a:r>
              <a:rPr lang="en-GB" sz="1600" dirty="0"/>
              <a:t> – Custom Linux distribution tailored for embedded systems.</a:t>
            </a:r>
            <a:br>
              <a:rPr lang="en-GB" sz="1600" dirty="0"/>
            </a:br>
            <a:r>
              <a:rPr lang="en-GB" sz="1600" dirty="0"/>
              <a:t> – System Tools like </a:t>
            </a:r>
            <a:r>
              <a:rPr lang="en-GB" sz="1600" dirty="0" err="1"/>
              <a:t>Buildroot</a:t>
            </a:r>
            <a:r>
              <a:rPr lang="en-GB" sz="1600" dirty="0"/>
              <a:t>, </a:t>
            </a:r>
            <a:r>
              <a:rPr lang="en-GB" sz="1600" dirty="0" err="1"/>
              <a:t>Vivado</a:t>
            </a:r>
            <a:r>
              <a:rPr lang="en-GB" sz="1600" dirty="0"/>
              <a:t> </a:t>
            </a:r>
            <a:r>
              <a:rPr lang="en-GB" sz="1600" dirty="0" err="1"/>
              <a:t>toolchain,opensbi</a:t>
            </a:r>
            <a:r>
              <a:rPr lang="en-GB" sz="1600" dirty="0"/>
              <a:t> that support development.</a:t>
            </a:r>
          </a:p>
          <a:p>
            <a:r>
              <a:rPr lang="en-GB" sz="1600" dirty="0"/>
              <a:t>Applications Layer:</a:t>
            </a:r>
            <a:br>
              <a:rPr lang="en-GB" sz="1600" dirty="0"/>
            </a:br>
            <a:r>
              <a:rPr lang="en-GB" sz="1600" dirty="0"/>
              <a:t> – Overview of applications (e.g., interactive game, AES encryption/decryption tool).</a:t>
            </a:r>
            <a:endParaRPr lang="en-US" sz="2200" dirty="0"/>
          </a:p>
        </p:txBody>
      </p:sp>
      <p:pic>
        <p:nvPicPr>
          <p:cNvPr id="4" name="Picture 3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1F3A8DDD-22B4-A3D0-C39C-0166C8ADE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828276"/>
            <a:ext cx="2603605" cy="1952703"/>
          </a:xfrm>
          <a:prstGeom prst="rect">
            <a:avLst/>
          </a:prstGeom>
        </p:spPr>
      </p:pic>
      <p:pic>
        <p:nvPicPr>
          <p:cNvPr id="13" name="Picture 12" descr="A penguin with yellow feet&#10;&#10;AI-generated content may be incorrect.">
            <a:extLst>
              <a:ext uri="{FF2B5EF4-FFF2-40B4-BE49-F238E27FC236}">
                <a16:creationId xmlns:a16="http://schemas.microsoft.com/office/drawing/2014/main" id="{5581D612-9804-F908-207D-D7627C198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1075618"/>
            <a:ext cx="2603605" cy="1458018"/>
          </a:xfrm>
          <a:prstGeom prst="rect">
            <a:avLst/>
          </a:prstGeom>
        </p:spPr>
      </p:pic>
      <p:pic>
        <p:nvPicPr>
          <p:cNvPr id="9" name="Content Placeholder 8" descr="A close-up of a chip&#10;&#10;AI-generated content may be incorrect.">
            <a:extLst>
              <a:ext uri="{FF2B5EF4-FFF2-40B4-BE49-F238E27FC236}">
                <a16:creationId xmlns:a16="http://schemas.microsoft.com/office/drawing/2014/main" id="{65E03F1B-3391-D1BE-D480-8A39DB379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076" y="3426258"/>
            <a:ext cx="5018178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9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BFA33-656C-2057-BCEE-FA3CBC70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de-DE" sz="4000"/>
              <a:t>Fundamentals</a:t>
            </a:r>
            <a:endParaRPr lang="en-GB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25038-E713-3C0E-8064-B1E1DCA2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60" r="21556" b="-2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7460006-3F4D-29C6-7FD8-589E32BAD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13243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140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C5D55-77E8-EA82-AB85-EEDF5EED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de-DE" sz="5200"/>
              <a:t>Design and Implementation</a:t>
            </a:r>
            <a:endParaRPr lang="en-GB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80AC8F-90FD-002E-495E-32FE9DBEE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9092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610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EED1D-0BEF-99A9-7A19-80487D10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Environment and Dependencies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9CDFCF-5670-F2EB-72E3-046E6046BD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07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B09A-80B3-22F2-1838-70EA60BE6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1401183"/>
          </a:xfrm>
        </p:spPr>
        <p:txBody>
          <a:bodyPr anchor="t">
            <a:normAutofit/>
          </a:bodyPr>
          <a:lstStyle/>
          <a:p>
            <a:r>
              <a:rPr lang="de-DE" sz="3200"/>
              <a:t>Hardware Design and Implementation</a:t>
            </a:r>
            <a:endParaRPr lang="en-GB" sz="32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49FA0-5BFB-BC73-0AC2-DABCE02D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39" y="2551176"/>
            <a:ext cx="5099211" cy="3602935"/>
          </a:xfrm>
        </p:spPr>
        <p:txBody>
          <a:bodyPr>
            <a:normAutofit/>
          </a:bodyPr>
          <a:lstStyle/>
          <a:p>
            <a:r>
              <a:rPr lang="en-GB" sz="1900" b="1" dirty="0"/>
              <a:t>FPGA Platform</a:t>
            </a:r>
            <a:br>
              <a:rPr lang="en-GB" sz="1900" dirty="0"/>
            </a:br>
            <a:r>
              <a:rPr lang="en-GB" sz="1900" dirty="0"/>
              <a:t> – Chose the </a:t>
            </a:r>
            <a:r>
              <a:rPr lang="en-GB" sz="1900" dirty="0" err="1"/>
              <a:t>Virtex</a:t>
            </a:r>
            <a:r>
              <a:rPr lang="en-GB" sz="1900" dirty="0"/>
              <a:t> VC707 board for its high logic density, versatile high‑speed interfaces, and repository support.</a:t>
            </a:r>
          </a:p>
          <a:p>
            <a:r>
              <a:rPr lang="en-GB" sz="1900" b="1" dirty="0"/>
              <a:t>Processor Core Build</a:t>
            </a:r>
            <a:br>
              <a:rPr lang="en-GB" sz="1900" dirty="0"/>
            </a:br>
            <a:r>
              <a:rPr lang="en-GB" sz="1900" dirty="0"/>
              <a:t> – Built the RISC‑V processor core using the </a:t>
            </a:r>
            <a:r>
              <a:rPr lang="en-GB" sz="1900" dirty="0" err="1"/>
              <a:t>Vivado</a:t>
            </a:r>
            <a:r>
              <a:rPr lang="en-GB" sz="1900" dirty="0"/>
              <a:t> RISC‑V (</a:t>
            </a:r>
            <a:r>
              <a:rPr lang="en-GB" sz="1900" dirty="0" err="1"/>
              <a:t>RocketChip</a:t>
            </a:r>
            <a:r>
              <a:rPr lang="en-GB" sz="1900" dirty="0"/>
              <a:t>) framework from a Xilinx </a:t>
            </a:r>
            <a:r>
              <a:rPr lang="en-GB" sz="1900" dirty="0" err="1"/>
              <a:t>Github</a:t>
            </a:r>
            <a:r>
              <a:rPr lang="en-GB" sz="1900" dirty="0"/>
              <a:t> Repository.</a:t>
            </a:r>
            <a:br>
              <a:rPr lang="en-GB" sz="1900" dirty="0"/>
            </a:br>
            <a:r>
              <a:rPr lang="en-GB" sz="1900" dirty="0"/>
              <a:t> – Bitstream generated with “make CONFIG=rocket64b1 BOARD=vc707 bitstream”.</a:t>
            </a:r>
          </a:p>
          <a:p>
            <a:endParaRPr lang="en-GB" sz="1900" dirty="0"/>
          </a:p>
          <a:p>
            <a:endParaRPr lang="en-GB" sz="1900" dirty="0"/>
          </a:p>
        </p:txBody>
      </p:sp>
      <p:pic>
        <p:nvPicPr>
          <p:cNvPr id="7" name="Picture 6" descr="A computer diagram of a computer&#10;&#10;AI-generated content may be incorrect.">
            <a:extLst>
              <a:ext uri="{FF2B5EF4-FFF2-40B4-BE49-F238E27FC236}">
                <a16:creationId xmlns:a16="http://schemas.microsoft.com/office/drawing/2014/main" id="{47F0B855-63A4-92BB-265C-455DE4F7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22" r="11910" b="1"/>
          <a:stretch/>
        </p:blipFill>
        <p:spPr>
          <a:xfrm>
            <a:off x="5861050" y="838013"/>
            <a:ext cx="5469488" cy="518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5B003-74D8-9631-A781-345ABEDA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Design of I/O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5C80DCC3-EB94-0F51-EA0F-8F51FBE22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63913"/>
            <a:ext cx="7214616" cy="530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8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1004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 Theme</vt:lpstr>
      <vt:lpstr>Custom Linux Development For FPGA Based Systems</vt:lpstr>
      <vt:lpstr>Introduction</vt:lpstr>
      <vt:lpstr>Motivation</vt:lpstr>
      <vt:lpstr>System Archictecture and Fundamentals </vt:lpstr>
      <vt:lpstr>Fundamentals</vt:lpstr>
      <vt:lpstr>Design and Implementation</vt:lpstr>
      <vt:lpstr>Environment and Dependencies</vt:lpstr>
      <vt:lpstr>Hardware Design and Implementation</vt:lpstr>
      <vt:lpstr>Block Design of I/O</vt:lpstr>
      <vt:lpstr>Software Development(Linux)</vt:lpstr>
      <vt:lpstr>Booting Linux on FPGA</vt:lpstr>
      <vt:lpstr>Application- Guess the Number Game</vt:lpstr>
      <vt:lpstr>Application: AES Encryption/Decryption </vt:lpstr>
      <vt:lpstr>Conclusion</vt:lpstr>
    </vt:vector>
  </TitlesOfParts>
  <Company>TasteOne Medientechnik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Doluwamu Taiwo Kuye</dc:creator>
  <cp:lastModifiedBy>Doluwamu Taiwo Kuye</cp:lastModifiedBy>
  <cp:revision>2</cp:revision>
  <dcterms:created xsi:type="dcterms:W3CDTF">2025-02-17T09:07:01Z</dcterms:created>
  <dcterms:modified xsi:type="dcterms:W3CDTF">2025-02-17T22:02:04Z</dcterms:modified>
</cp:coreProperties>
</file>