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6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97" r:id="rId25"/>
    <p:sldId id="298" r:id="rId26"/>
    <p:sldId id="299" r:id="rId27"/>
    <p:sldId id="300" r:id="rId28"/>
    <p:sldId id="301" r:id="rId29"/>
    <p:sldId id="276" r:id="rId30"/>
    <p:sldId id="277" r:id="rId31"/>
    <p:sldId id="278" r:id="rId32"/>
    <p:sldId id="280" r:id="rId33"/>
    <p:sldId id="282" r:id="rId34"/>
    <p:sldId id="281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12192000" cy="6858000"/>
  <p:notesSz cx="6858000" cy="9144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9C35-32B6-4296-902B-A6054AD0F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3869-EF8F-4042-88CC-19345A335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15B9-DA31-441D-8A6D-DC387CC7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80C8-902C-4197-A28D-8A2C8D45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CBBC-D09B-490D-8479-5EDDF58D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322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80C4-2EA5-43A9-A072-D1F3DFAE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BB895-0EFD-4296-A667-5317B75BE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CE95-C7ED-410E-A78F-458B3203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53BE-767F-4AD5-88D8-11A1004F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FC37-C23C-4029-88B3-3BA82876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875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461BA-20CD-4BEF-8135-7D13B88D7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CA7C-3E7E-491E-A59C-D9EF4C328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FC0AF-DA23-43B9-8BCE-9F1BA596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23CB-CA03-4991-BF69-96A4A55F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96C6-F4A9-4F88-9765-AC96699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65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FAD1-EA41-4C13-81F8-0CDF4193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1CDD-6C60-4B2F-B30E-2609DA72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3C2B-8F92-4A42-8C68-E7F64CD1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8186-6C41-4382-83E6-2F6E3CA7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B126-D051-4691-920B-0D89592E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5384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708D-8303-4665-B3CC-D301ADBB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B0EE-C50E-46B6-8277-FC3562BF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2986-63FA-43CD-A552-470A79B9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C8E1-AB12-4C2D-B69F-9BEE4953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0769-D5E5-4266-8D76-420A954A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7839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699F-BF6B-4117-867F-65032878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DCE6-7F97-4BF2-9D42-68FEC003C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4FBF-E1EF-4046-8CAC-FE573275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202C-ABB1-4188-881A-4FB1738D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B30F8-D9FE-4C11-9F9B-9FBE1F9F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FA14-9875-41BD-A51D-FCB39EBB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7082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5353-929C-47C9-B2C1-DCA81843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8F50-094F-4A27-9FCA-B8AAE1F2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AFF3E-BB75-4A4F-AABF-6DDD8102C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E3DC0-8EBB-4B2A-95C6-F63D4F25A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99E12-15E5-4316-95E5-0AA3F251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1384D-9C5A-486F-AC12-9507368E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8FB77-FF5B-44C5-A347-0B45D37A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77FC8-893B-4D98-AAC2-21359075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2137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A8F0-BD9C-4620-A839-56FB34CE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7ED58-D5E1-4E8D-AC08-5929E434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2BAAE-C701-490D-9B0C-786E20DA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724F-1B70-48FC-9C4D-EA94AA86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031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41BCC-0925-4700-9E1F-50007E0C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23439-4F9B-4C67-AD8B-267E6FCE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FF84-BBBE-41E3-91B9-63F1EE71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6948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F09C-8C36-40F7-84AC-ABF1F5FC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E503-3B83-42FA-A1DD-BC2842EC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9D98C-C7F0-4D2D-99EE-D0925725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43F7-B294-4DA5-88C0-00C605B0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B647-E1D1-4781-9E37-76908A4F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7810C-C68B-4464-B62A-B776B5F2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341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7F01-7976-4A52-8927-B2A8300A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08927-AE83-44DA-8872-6C072DBF2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B4355-2760-47EE-A3AE-23FC1FFC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44B7-BCCF-4647-8B1F-38627A57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52538-0D05-4812-A840-ADB44D9A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5097D-179C-4F9A-9EEF-18FB4698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2109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BE8A7-2D68-4B1F-A251-BEA1B6EE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2B45-BEAA-4A7C-ABE5-4BD26B1C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CF56-5AA0-4EF7-B68C-CEB39760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8E7F-F4B4-4D81-B946-290F4BCA7706}" type="datetimeFigureOut">
              <a:rPr lang="ar-JO" smtClean="0"/>
              <a:t>19/11/1443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ECF4-36F7-4957-B651-6F5D46DB6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9F8C-76FB-4C13-BD78-6F84ED8D4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7DAC-D910-4774-82A0-70FE241184F3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9421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6F859-FD19-33DA-AB2C-67ADE379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057275"/>
            <a:ext cx="86582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EE7A84-C197-BF49-9251-D582AF91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08463"/>
              </p:ext>
            </p:extLst>
          </p:nvPr>
        </p:nvGraphicFramePr>
        <p:xfrm>
          <a:off x="798309" y="157469"/>
          <a:ext cx="6423024" cy="41052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2878">
                  <a:extLst>
                    <a:ext uri="{9D8B030D-6E8A-4147-A177-3AD203B41FA5}">
                      <a16:colId xmlns:a16="http://schemas.microsoft.com/office/drawing/2014/main" val="1517824648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116140326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557828819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447594897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869089512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458569257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761103493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3254094"/>
                    </a:ext>
                  </a:extLst>
                </a:gridCol>
              </a:tblGrid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user-_id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Last</a:t>
                      </a:r>
                    </a:p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level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birthdate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31404"/>
                  </a:ext>
                </a:extLst>
              </a:tr>
              <a:tr h="33878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220101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1-1-1991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4231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220102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Mohammad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Mohammad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Zarqa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22-2-1990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08698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220201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Irbid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3-1-1990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63015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220202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Aqaba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25-2-1992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83666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220203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Huda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Huda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3-3-1990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38312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220301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Mustafa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Mustafa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4-1-1990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532261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220302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Zarqa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5-2-1992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565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38DBB-1109-08D3-135A-F64D455A0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00970"/>
              </p:ext>
            </p:extLst>
          </p:nvPr>
        </p:nvGraphicFramePr>
        <p:xfrm>
          <a:off x="8217103" y="296512"/>
          <a:ext cx="3533910" cy="41052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4147">
                  <a:extLst>
                    <a:ext uri="{9D8B030D-6E8A-4147-A177-3AD203B41FA5}">
                      <a16:colId xmlns:a16="http://schemas.microsoft.com/office/drawing/2014/main" val="3300039394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3582920096"/>
                    </a:ext>
                  </a:extLst>
                </a:gridCol>
                <a:gridCol w="794147">
                  <a:extLst>
                    <a:ext uri="{9D8B030D-6E8A-4147-A177-3AD203B41FA5}">
                      <a16:colId xmlns:a16="http://schemas.microsoft.com/office/drawing/2014/main" val="2969356122"/>
                    </a:ext>
                  </a:extLst>
                </a:gridCol>
                <a:gridCol w="1151469">
                  <a:extLst>
                    <a:ext uri="{9D8B030D-6E8A-4147-A177-3AD203B41FA5}">
                      <a16:colId xmlns:a16="http://schemas.microsoft.com/office/drawing/2014/main" val="1161864822"/>
                    </a:ext>
                  </a:extLst>
                </a:gridCol>
              </a:tblGrid>
              <a:tr h="75919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165789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2201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293890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2201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6271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MIS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86188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MIS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Computer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9104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MIS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Computer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732954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2203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Management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676307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13C337-6CB8-70B6-F650-45274178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33813"/>
              </p:ext>
            </p:extLst>
          </p:nvPr>
        </p:nvGraphicFramePr>
        <p:xfrm>
          <a:off x="701032" y="711946"/>
          <a:ext cx="6423024" cy="41052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2878">
                  <a:extLst>
                    <a:ext uri="{9D8B030D-6E8A-4147-A177-3AD203B41FA5}">
                      <a16:colId xmlns:a16="http://schemas.microsoft.com/office/drawing/2014/main" val="1517824648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116140326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557828819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447594897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869089512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458569257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761103493"/>
                    </a:ext>
                  </a:extLst>
                </a:gridCol>
                <a:gridCol w="802878">
                  <a:extLst>
                    <a:ext uri="{9D8B030D-6E8A-4147-A177-3AD203B41FA5}">
                      <a16:colId xmlns:a16="http://schemas.microsoft.com/office/drawing/2014/main" val="23254094"/>
                    </a:ext>
                  </a:extLst>
                </a:gridCol>
              </a:tblGrid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user-_id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Last</a:t>
                      </a:r>
                    </a:p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level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birthdate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31404"/>
                  </a:ext>
                </a:extLst>
              </a:tr>
              <a:tr h="33878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220101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1-1-1991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4231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220102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Mohammad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Mohammad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Zarqa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22-2-1990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08698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220201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Irbid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3-1-1990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63015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220202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Aqaba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25-2-1992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83666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220203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Huda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Huda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3-3-1990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38312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220301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Mustafa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Mustafa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4-1-1990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532261"/>
                  </a:ext>
                </a:extLst>
              </a:tr>
              <a:tr h="5380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220302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Zarqa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5-2-1992</a:t>
                      </a: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527" marR="63527" marT="31764" marB="31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565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1058BA-8FCA-486A-51ED-0C9DDCCF8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64637"/>
              </p:ext>
            </p:extLst>
          </p:nvPr>
        </p:nvGraphicFramePr>
        <p:xfrm>
          <a:off x="9280186" y="817361"/>
          <a:ext cx="1852562" cy="18303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6281">
                  <a:extLst>
                    <a:ext uri="{9D8B030D-6E8A-4147-A177-3AD203B41FA5}">
                      <a16:colId xmlns:a16="http://schemas.microsoft.com/office/drawing/2014/main" val="3903803221"/>
                    </a:ext>
                  </a:extLst>
                </a:gridCol>
                <a:gridCol w="926281">
                  <a:extLst>
                    <a:ext uri="{9D8B030D-6E8A-4147-A177-3AD203B41FA5}">
                      <a16:colId xmlns:a16="http://schemas.microsoft.com/office/drawing/2014/main" val="3570272483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10476"/>
                  </a:ext>
                </a:extLst>
              </a:tr>
              <a:tr h="4479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2201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21831"/>
                  </a:ext>
                </a:extLst>
              </a:tr>
              <a:tr h="4479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2202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05851"/>
                  </a:ext>
                </a:extLst>
              </a:tr>
              <a:tr h="4479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69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F33912-4446-BA74-037A-149BF81BF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9905"/>
              </p:ext>
            </p:extLst>
          </p:nvPr>
        </p:nvGraphicFramePr>
        <p:xfrm>
          <a:off x="7919937" y="3294502"/>
          <a:ext cx="1945616" cy="26712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4147">
                  <a:extLst>
                    <a:ext uri="{9D8B030D-6E8A-4147-A177-3AD203B41FA5}">
                      <a16:colId xmlns:a16="http://schemas.microsoft.com/office/drawing/2014/main" val="1198659026"/>
                    </a:ext>
                  </a:extLst>
                </a:gridCol>
                <a:gridCol w="1151469">
                  <a:extLst>
                    <a:ext uri="{9D8B030D-6E8A-4147-A177-3AD203B41FA5}">
                      <a16:colId xmlns:a16="http://schemas.microsoft.com/office/drawing/2014/main" val="2520403682"/>
                    </a:ext>
                  </a:extLst>
                </a:gridCol>
              </a:tblGrid>
              <a:tr h="75919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55235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54591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Computer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5870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Management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24178"/>
                  </a:ext>
                </a:extLst>
              </a:tr>
              <a:tr h="4780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L="62837" marR="62837" marT="31418" marB="3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6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7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0B90499-EFC7-7366-7607-6D2544F44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1771418"/>
            <a:ext cx="605874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5508C-91D2-B3EF-69AA-7F162163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26920"/>
            <a:ext cx="5943600" cy="280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77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19E7C3-1B6F-3501-CAB5-05931B94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1805940"/>
            <a:ext cx="5935980" cy="3246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78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C005E-5E56-7FD3-A16D-86C6560C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7350"/>
            <a:ext cx="5943600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16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F41A4-D1DB-555F-9100-FCAE29AC4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1844040"/>
            <a:ext cx="5935980" cy="316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42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D7340-8357-4DFA-03C4-9AC6434661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1844040"/>
            <a:ext cx="5935980" cy="316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16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07799-3C80-EC90-25A7-8F7D4592F1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46910"/>
            <a:ext cx="5943600" cy="296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27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42E6C-874A-EB3B-E91C-3ACAD5A7F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80260"/>
            <a:ext cx="5943600" cy="2697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62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CE0C63-D5B9-7B55-969F-0917A9E7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721"/>
            <a:ext cx="12192000" cy="36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5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B6638-3702-05DF-EF88-CE0F0244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2091690"/>
            <a:ext cx="5935980" cy="2674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33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F77F3-B97C-D68D-F1C1-7E8968138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1840230"/>
            <a:ext cx="5935980" cy="317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61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85497-8E80-F60E-9B79-556BD1A38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1840230"/>
            <a:ext cx="5935980" cy="317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9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697173-3131-7A2A-E640-51A936480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1737360"/>
            <a:ext cx="5935980" cy="3383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85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297C8-C010-0859-8E78-58D5E621A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31670"/>
            <a:ext cx="5943600" cy="2994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174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94533-758A-1618-AD1B-945F1818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1748790"/>
            <a:ext cx="5935980" cy="3360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45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CBBB1D6-9B74-48BF-F5C4-EAA09725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7" y="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006F8-46CE-05D1-93C9-29EB4A0F0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44040"/>
            <a:ext cx="5943600" cy="316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704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13E2586-D646-14CF-3756-AEBD6A36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62175"/>
            <a:ext cx="5943600" cy="2533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CF142E-512A-3E75-CF3F-53BF9CFD37AE}"/>
              </a:ext>
            </a:extLst>
          </p:cNvPr>
          <p:cNvSpPr txBox="1"/>
          <p:nvPr/>
        </p:nvSpPr>
        <p:spPr>
          <a:xfrm>
            <a:off x="3255666" y="2162175"/>
            <a:ext cx="219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تسجيل الدخول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1D671-C63B-1A88-66E0-53D78C01A638}"/>
              </a:ext>
            </a:extLst>
          </p:cNvPr>
          <p:cNvSpPr txBox="1"/>
          <p:nvPr/>
        </p:nvSpPr>
        <p:spPr>
          <a:xfrm>
            <a:off x="6179737" y="2896384"/>
            <a:ext cx="233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الرجاء التأكد من صحة رقم المستخدم و كلمة المرور</a:t>
            </a:r>
            <a:endParaRPr lang="en-US" dirty="0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E947780-CAAA-20FC-9386-4B949FB4B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19" y="2714032"/>
            <a:ext cx="1011034" cy="10110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DD7E68-1CD1-7F0B-F5CC-CA7B49E7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32" y="3942790"/>
            <a:ext cx="1518135" cy="3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2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85CBE-A9F2-9A2C-D76B-3D5E807E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62175"/>
            <a:ext cx="5943600" cy="253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A807B-501C-A55A-8237-01A9622C8A8E}"/>
              </a:ext>
            </a:extLst>
          </p:cNvPr>
          <p:cNvSpPr txBox="1"/>
          <p:nvPr/>
        </p:nvSpPr>
        <p:spPr>
          <a:xfrm>
            <a:off x="3215473" y="2162175"/>
            <a:ext cx="288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تقديم الطلب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5CB80-5E8A-1407-6B7A-4E2BB7DB9B14}"/>
              </a:ext>
            </a:extLst>
          </p:cNvPr>
          <p:cNvSpPr txBox="1"/>
          <p:nvPr/>
        </p:nvSpPr>
        <p:spPr>
          <a:xfrm>
            <a:off x="6591719" y="2833634"/>
            <a:ext cx="1999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تم تقديم طلبك بنجاح</a:t>
            </a:r>
          </a:p>
          <a:p>
            <a:r>
              <a:rPr lang="ar-JO" dirty="0"/>
              <a:t>والبحث الان قيد الدراسة</a:t>
            </a:r>
            <a:endParaRPr lang="en-US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B9DE0D07-BA68-6395-C987-577DFA064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65" y="2709173"/>
            <a:ext cx="1205497" cy="1205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1FECD-D24E-508A-9B9E-AEDE8D34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64" y="3998810"/>
            <a:ext cx="1461271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761D5D5-9B75-BB32-0164-D7C1B670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193"/>
            <a:ext cx="12192000" cy="53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1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7C2C76-D625-A987-22FD-A7537D5B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62175"/>
            <a:ext cx="5943600" cy="253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80824-C55B-72B3-F0CF-5FC60EE0A729}"/>
              </a:ext>
            </a:extLst>
          </p:cNvPr>
          <p:cNvSpPr txBox="1"/>
          <p:nvPr/>
        </p:nvSpPr>
        <p:spPr>
          <a:xfrm>
            <a:off x="3205424" y="2162175"/>
            <a:ext cx="151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كلمة المرور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3239E-0E38-433F-4308-5186FB64EA9F}"/>
              </a:ext>
            </a:extLst>
          </p:cNvPr>
          <p:cNvSpPr txBox="1"/>
          <p:nvPr/>
        </p:nvSpPr>
        <p:spPr>
          <a:xfrm>
            <a:off x="7154427" y="3055840"/>
            <a:ext cx="151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تم تغيير كلمة المرور بنجاح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596D06D-41ED-13D7-AFED-084E409E3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35" y="2643457"/>
            <a:ext cx="1471099" cy="1471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5A8ED-40BF-4BDC-288F-2FBE19616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63" y="4114556"/>
            <a:ext cx="1370473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05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76F6D-DF17-D9D6-9480-5A529112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62175"/>
            <a:ext cx="5943600" cy="253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29615-BC09-B5D8-1408-D3F5FB7010A8}"/>
              </a:ext>
            </a:extLst>
          </p:cNvPr>
          <p:cNvSpPr txBox="1"/>
          <p:nvPr/>
        </p:nvSpPr>
        <p:spPr>
          <a:xfrm>
            <a:off x="3215473" y="2162175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انشاء حساب جديد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A3839-611E-CEBF-9C99-59FA9C5C90C4}"/>
              </a:ext>
            </a:extLst>
          </p:cNvPr>
          <p:cNvSpPr txBox="1"/>
          <p:nvPr/>
        </p:nvSpPr>
        <p:spPr>
          <a:xfrm>
            <a:off x="7275006" y="2924070"/>
            <a:ext cx="12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تم انشاء الحساب بنجاح</a:t>
            </a:r>
            <a:endParaRPr lang="en-US" dirty="0"/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4904BD3-3162-A5E8-3CB3-0FC89A32B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71" y="2746799"/>
            <a:ext cx="1364402" cy="1364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53A38-6E6B-C5C5-059D-4AF310912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06" y="4000669"/>
            <a:ext cx="1449987" cy="3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6B8E2-E63C-1666-7EC7-CF72622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37806"/>
            <a:ext cx="7028930" cy="33162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2A7030-4850-BDEA-87C4-BC102955A43E}"/>
              </a:ext>
            </a:extLst>
          </p:cNvPr>
          <p:cNvSpPr/>
          <p:nvPr/>
        </p:nvSpPr>
        <p:spPr>
          <a:xfrm>
            <a:off x="6399338" y="2277369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user ID and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F3EF7-625E-A53D-5FDB-DB5D4BDC7CA8}"/>
              </a:ext>
            </a:extLst>
          </p:cNvPr>
          <p:cNvSpPr/>
          <p:nvPr/>
        </p:nvSpPr>
        <p:spPr>
          <a:xfrm>
            <a:off x="1206849" y="3121430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login button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222271-DC40-F3AA-DB03-1FD4806976DD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4038600" y="2699400"/>
            <a:ext cx="2360738" cy="422030"/>
          </a:xfrm>
          <a:prstGeom prst="bentConnector3">
            <a:avLst>
              <a:gd name="adj1" fmla="val 99627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2B7EEFF-DF1F-F571-7042-56757FF08D4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2453291" y="3377216"/>
            <a:ext cx="349334" cy="1525884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4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02530A4-B533-A67F-B02B-47A1965A9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01234"/>
            <a:ext cx="8420100" cy="449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6D8F47-5693-BACD-04BB-82305C0B9C31}"/>
              </a:ext>
            </a:extLst>
          </p:cNvPr>
          <p:cNvSpPr/>
          <p:nvPr/>
        </p:nvSpPr>
        <p:spPr>
          <a:xfrm>
            <a:off x="6938886" y="5334735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logout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3C0AC20-E343-FCAB-E980-C649029EE2A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255220" y="5448300"/>
            <a:ext cx="1498380" cy="308466"/>
          </a:xfrm>
          <a:prstGeom prst="bentConnector3">
            <a:avLst>
              <a:gd name="adj1" fmla="val 10021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32523-1C27-C2E6-2417-201ADB52EAA2}"/>
              </a:ext>
            </a:extLst>
          </p:cNvPr>
          <p:cNvSpPr/>
          <p:nvPr/>
        </p:nvSpPr>
        <p:spPr>
          <a:xfrm>
            <a:off x="10722742" y="4124364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Applying for new research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7C6D8F6-87E6-3469-77F7-F4C679C17168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10358438" y="4257675"/>
            <a:ext cx="364305" cy="28872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352C96-BA3B-3D93-3EC7-CC730D93EE44}"/>
              </a:ext>
            </a:extLst>
          </p:cNvPr>
          <p:cNvSpPr/>
          <p:nvPr/>
        </p:nvSpPr>
        <p:spPr>
          <a:xfrm>
            <a:off x="6807317" y="2584939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the user information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DED0857-7C2C-930C-A1BB-B5B7D8A823C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123651" y="3006970"/>
            <a:ext cx="1315624" cy="22200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C1C404C-B75A-9878-5F04-0F472F9197C0}"/>
              </a:ext>
            </a:extLst>
          </p:cNvPr>
          <p:cNvSpPr/>
          <p:nvPr/>
        </p:nvSpPr>
        <p:spPr>
          <a:xfrm>
            <a:off x="10722742" y="2502533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show the user researches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A50DE62-D610-CF22-E0E8-C7C57E26C9E6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10670278" y="3034757"/>
            <a:ext cx="398794" cy="1022469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CE5F937-FD14-CAB2-659F-DBB3C3832AA2}"/>
              </a:ext>
            </a:extLst>
          </p:cNvPr>
          <p:cNvSpPr/>
          <p:nvPr/>
        </p:nvSpPr>
        <p:spPr>
          <a:xfrm>
            <a:off x="6795647" y="3986238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edit research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A6C3C69-D184-C3C3-43FD-E0B4106E6D25}"/>
              </a:ext>
            </a:extLst>
          </p:cNvPr>
          <p:cNvCxnSpPr>
            <a:cxnSpLocks/>
          </p:cNvCxnSpPr>
          <p:nvPr/>
        </p:nvCxnSpPr>
        <p:spPr>
          <a:xfrm>
            <a:off x="8164369" y="4402035"/>
            <a:ext cx="1160606" cy="34585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44B710-939A-E021-6EDD-224054F9DE23}"/>
              </a:ext>
            </a:extLst>
          </p:cNvPr>
          <p:cNvSpPr/>
          <p:nvPr/>
        </p:nvSpPr>
        <p:spPr>
          <a:xfrm>
            <a:off x="776050" y="2437253"/>
            <a:ext cx="1390126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create new account button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B94E1-AF76-FFE1-1F87-6F55EDCA4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27" y="981831"/>
            <a:ext cx="7810133" cy="42710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30A94-E684-08AB-E4B0-E931C35FCC51}"/>
              </a:ext>
            </a:extLst>
          </p:cNvPr>
          <p:cNvSpPr/>
          <p:nvPr/>
        </p:nvSpPr>
        <p:spPr>
          <a:xfrm>
            <a:off x="7079672" y="1498527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the required information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B2D0274-7D6E-0E57-864B-3AA2233852D4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679006" y="1800451"/>
            <a:ext cx="516696" cy="160097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67AAEF-6EC9-B6B8-05AB-D797C3A73021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676125" y="3076302"/>
            <a:ext cx="1500239" cy="1910262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0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DAFA41-6894-CE05-05AD-51184A1B8AE5}"/>
              </a:ext>
            </a:extLst>
          </p:cNvPr>
          <p:cNvSpPr/>
          <p:nvPr/>
        </p:nvSpPr>
        <p:spPr>
          <a:xfrm>
            <a:off x="1940167" y="1275791"/>
            <a:ext cx="1316334" cy="844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submit button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20DCB-C3AF-F330-2186-948ED8D7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0"/>
            <a:ext cx="59436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24524F-2833-A62D-BE71-2AFEA40AD5DA}"/>
              </a:ext>
            </a:extLst>
          </p:cNvPr>
          <p:cNvSpPr/>
          <p:nvPr/>
        </p:nvSpPr>
        <p:spPr>
          <a:xfrm>
            <a:off x="10112616" y="180975"/>
            <a:ext cx="1679333" cy="1095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all required information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92BDC4-0D45-9E27-97CA-5B152C4042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175635"/>
            <a:ext cx="5943600" cy="2964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F69CF-6454-9892-F2EC-29FFAA13EA1F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9593946" y="413314"/>
            <a:ext cx="494835" cy="2221841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576E4D4-DF9D-AEB9-D07A-E7A6AFD794A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3256505" y="1752274"/>
            <a:ext cx="1382171" cy="1937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518E6FD-7ECE-29FE-AB18-00F9F7E31FB0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243883" y="3474303"/>
            <a:ext cx="3280822" cy="57192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28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BDE980-5928-C35C-8F4F-05CD6DBA2F5C}"/>
              </a:ext>
            </a:extLst>
          </p:cNvPr>
          <p:cNvSpPr/>
          <p:nvPr/>
        </p:nvSpPr>
        <p:spPr>
          <a:xfrm>
            <a:off x="2074984" y="607616"/>
            <a:ext cx="1679333" cy="1095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the required information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4D71D8-9AB2-FC96-E577-E90E60C0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88620"/>
            <a:ext cx="5943600" cy="26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697BA9-5B9F-66B5-CCEE-66A3F796F4B4}"/>
              </a:ext>
            </a:extLst>
          </p:cNvPr>
          <p:cNvSpPr/>
          <p:nvPr/>
        </p:nvSpPr>
        <p:spPr>
          <a:xfrm>
            <a:off x="9512542" y="1990258"/>
            <a:ext cx="1679333" cy="1095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change password button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983B98-ECF7-4744-53F7-DB9CC39CF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06" y="2844632"/>
            <a:ext cx="5935980" cy="26746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08559C-7995-2AB1-2CAF-A575FBB5C057}"/>
              </a:ext>
            </a:extLst>
          </p:cNvPr>
          <p:cNvSpPr/>
          <p:nvPr/>
        </p:nvSpPr>
        <p:spPr>
          <a:xfrm>
            <a:off x="330113" y="4347346"/>
            <a:ext cx="1679333" cy="1095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submit button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0E313FF-F6BF-59CF-BC30-DE70D4BEDA84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7587444" y="2538179"/>
            <a:ext cx="1925098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3F7F3F-1179-6AB3-E37C-CA61F677D2FD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754317" y="1155538"/>
            <a:ext cx="2027358" cy="139534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0880B1-D0CF-171A-7DBB-1137E305CF0E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747078" y="2442405"/>
            <a:ext cx="1906520" cy="42862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453028-F9AD-7998-2A0A-E62ED13C654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009446" y="4895267"/>
            <a:ext cx="1038554" cy="124408"/>
          </a:xfrm>
          <a:prstGeom prst="bentConnector3">
            <a:avLst>
              <a:gd name="adj1" fmla="val 9677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72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EA67D2-AC06-8E00-0972-C4CC983E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152207"/>
            <a:ext cx="781159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25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F55F40-F1FD-3157-8303-7F6CB024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6" y="1280812"/>
            <a:ext cx="828790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24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3DC1C2B-0795-F656-5C26-FFCB775B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" y="1052181"/>
            <a:ext cx="1218417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167F071-4507-B70B-8BE6-3275CBB02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525"/>
            <a:ext cx="12192000" cy="51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C2629C8-E747-E5EC-D675-ED829BA2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852128"/>
            <a:ext cx="1216512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3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90185-FE77-42F5-AB30-51C27EDB70F5}"/>
              </a:ext>
            </a:extLst>
          </p:cNvPr>
          <p:cNvSpPr/>
          <p:nvPr/>
        </p:nvSpPr>
        <p:spPr>
          <a:xfrm>
            <a:off x="3966358" y="329540"/>
            <a:ext cx="4488873" cy="619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180BD-6CEA-4AB5-985E-A8FACE5BD6C9}"/>
              </a:ext>
            </a:extLst>
          </p:cNvPr>
          <p:cNvSpPr/>
          <p:nvPr/>
        </p:nvSpPr>
        <p:spPr>
          <a:xfrm>
            <a:off x="3966357" y="329540"/>
            <a:ext cx="4488873" cy="4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Research project management system</a:t>
            </a:r>
            <a:endParaRPr lang="ar-JO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8404F-23BC-4335-8754-DB9251C243DF}"/>
              </a:ext>
            </a:extLst>
          </p:cNvPr>
          <p:cNvSpPr/>
          <p:nvPr/>
        </p:nvSpPr>
        <p:spPr>
          <a:xfrm>
            <a:off x="5219203" y="1325087"/>
            <a:ext cx="1983180" cy="902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CDE077-BD3B-4AD2-B542-DF751F7F0931}"/>
              </a:ext>
            </a:extLst>
          </p:cNvPr>
          <p:cNvSpPr/>
          <p:nvPr/>
        </p:nvSpPr>
        <p:spPr>
          <a:xfrm>
            <a:off x="5219203" y="2526475"/>
            <a:ext cx="1983180" cy="902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research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C545DA-E07C-43E0-ABF8-B956239817A1}"/>
              </a:ext>
            </a:extLst>
          </p:cNvPr>
          <p:cNvSpPr/>
          <p:nvPr/>
        </p:nvSpPr>
        <p:spPr>
          <a:xfrm>
            <a:off x="5219203" y="3727863"/>
            <a:ext cx="1983180" cy="902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Info.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1BC3DF-5512-4C89-996D-346BDC7F8CD8}"/>
              </a:ext>
            </a:extLst>
          </p:cNvPr>
          <p:cNvSpPr/>
          <p:nvPr/>
        </p:nvSpPr>
        <p:spPr>
          <a:xfrm>
            <a:off x="5219203" y="4929251"/>
            <a:ext cx="1983180" cy="902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 applied research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DDE85A-8106-4337-935F-A91BE7DCF6F0}"/>
              </a:ext>
            </a:extLst>
          </p:cNvPr>
          <p:cNvSpPr/>
          <p:nvPr/>
        </p:nvSpPr>
        <p:spPr>
          <a:xfrm>
            <a:off x="1710047" y="2227612"/>
            <a:ext cx="510639" cy="527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C02607-906C-4826-9EA3-94870086BF4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965367" y="2755075"/>
            <a:ext cx="0" cy="81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5862A2-6875-46E0-8128-B44DDC74F32A}"/>
              </a:ext>
            </a:extLst>
          </p:cNvPr>
          <p:cNvCxnSpPr>
            <a:cxnSpLocks/>
          </p:cNvCxnSpPr>
          <p:nvPr/>
        </p:nvCxnSpPr>
        <p:spPr>
          <a:xfrm>
            <a:off x="1603169" y="2907475"/>
            <a:ext cx="712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DA6224-50EF-43C1-883F-C77DE8AE65FE}"/>
              </a:ext>
            </a:extLst>
          </p:cNvPr>
          <p:cNvSpPr txBox="1"/>
          <p:nvPr/>
        </p:nvSpPr>
        <p:spPr>
          <a:xfrm>
            <a:off x="1603169" y="3841655"/>
            <a:ext cx="81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Admin</a:t>
            </a:r>
            <a:endParaRPr lang="ar-J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36A5F9-1AF8-4F7A-8EF4-009355C740D9}"/>
              </a:ext>
            </a:extLst>
          </p:cNvPr>
          <p:cNvCxnSpPr>
            <a:endCxn id="6" idx="2"/>
          </p:cNvCxnSpPr>
          <p:nvPr/>
        </p:nvCxnSpPr>
        <p:spPr>
          <a:xfrm flipV="1">
            <a:off x="2220686" y="1776350"/>
            <a:ext cx="2998517" cy="144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6A7CC1-C517-40F5-97E5-F828EFAB70C3}"/>
              </a:ext>
            </a:extLst>
          </p:cNvPr>
          <p:cNvSpPr/>
          <p:nvPr/>
        </p:nvSpPr>
        <p:spPr>
          <a:xfrm>
            <a:off x="9690264" y="2526475"/>
            <a:ext cx="510639" cy="527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BB7505-400A-4128-870E-C7809E016A22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9945584" y="3053938"/>
            <a:ext cx="0" cy="81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6AF941-208B-4294-88A0-107AC2915D3A}"/>
              </a:ext>
            </a:extLst>
          </p:cNvPr>
          <p:cNvCxnSpPr>
            <a:cxnSpLocks/>
          </p:cNvCxnSpPr>
          <p:nvPr/>
        </p:nvCxnSpPr>
        <p:spPr>
          <a:xfrm>
            <a:off x="9583386" y="3206338"/>
            <a:ext cx="712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7D5585-00FB-42D8-A0CE-E22EF106B836}"/>
              </a:ext>
            </a:extLst>
          </p:cNvPr>
          <p:cNvSpPr txBox="1"/>
          <p:nvPr/>
        </p:nvSpPr>
        <p:spPr>
          <a:xfrm>
            <a:off x="9583385" y="4140518"/>
            <a:ext cx="1005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</a:t>
            </a:r>
            <a:endParaRPr lang="ar-JO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95948A-F0DD-4968-87FB-4562AEF6FC75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7202383" y="1776350"/>
            <a:ext cx="2606635" cy="153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87BEE-8495-86F9-4383-709501BFDF96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7202383" y="2977738"/>
            <a:ext cx="2606635" cy="33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1666E8-6411-5BA1-726A-8D6FEF0F5FC1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7202383" y="3352801"/>
            <a:ext cx="2606635" cy="82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E0BD9-183E-EC2E-F0DF-CBF46EDA7B0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246415" y="3276601"/>
            <a:ext cx="2972788" cy="90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F75B50-DA42-02F7-5C40-93F324A90D6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46415" y="3313216"/>
            <a:ext cx="2972788" cy="206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34001AE-7907-E22C-FF5E-D71535B9E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32" y="691678"/>
            <a:ext cx="6776227" cy="4661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87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4AFBA5-4E2E-7B5B-C694-429F4D7B2BB3}"/>
              </a:ext>
            </a:extLst>
          </p:cNvPr>
          <p:cNvSpPr/>
          <p:nvPr/>
        </p:nvSpPr>
        <p:spPr>
          <a:xfrm>
            <a:off x="3242850" y="1575880"/>
            <a:ext cx="1835799" cy="76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EBF906-E054-83E5-3F0B-8F60F57543F2}"/>
              </a:ext>
            </a:extLst>
          </p:cNvPr>
          <p:cNvSpPr/>
          <p:nvPr/>
        </p:nvSpPr>
        <p:spPr>
          <a:xfrm>
            <a:off x="8790561" y="1575880"/>
            <a:ext cx="1322962" cy="76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ADD475-66CA-AEA7-17CB-4B6AE04B30E1}"/>
              </a:ext>
            </a:extLst>
          </p:cNvPr>
          <p:cNvSpPr/>
          <p:nvPr/>
        </p:nvSpPr>
        <p:spPr>
          <a:xfrm>
            <a:off x="8790561" y="4182895"/>
            <a:ext cx="1322962" cy="76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732981-585C-29A3-0FD3-288366C0B86F}"/>
              </a:ext>
            </a:extLst>
          </p:cNvPr>
          <p:cNvSpPr/>
          <p:nvPr/>
        </p:nvSpPr>
        <p:spPr>
          <a:xfrm>
            <a:off x="4477965" y="170226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ID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95B89F-3DAB-A4FA-FA01-7B701E241AA2}"/>
              </a:ext>
            </a:extLst>
          </p:cNvPr>
          <p:cNvSpPr/>
          <p:nvPr/>
        </p:nvSpPr>
        <p:spPr>
          <a:xfrm>
            <a:off x="162131" y="1755840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</a:t>
            </a:r>
          </a:p>
          <a:p>
            <a:pPr algn="ctr"/>
            <a:r>
              <a:rPr lang="en-US" sz="1200" dirty="0"/>
              <a:t>name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458EB8D-DB59-8953-54E8-89C9C7BCEF0E}"/>
              </a:ext>
            </a:extLst>
          </p:cNvPr>
          <p:cNvSpPr/>
          <p:nvPr/>
        </p:nvSpPr>
        <p:spPr>
          <a:xfrm>
            <a:off x="165371" y="931418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</a:t>
            </a:r>
          </a:p>
          <a:p>
            <a:pPr algn="ctr"/>
            <a:r>
              <a:rPr lang="en-US" sz="1200" dirty="0"/>
              <a:t>name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8D77EC-3731-5BC0-D8BF-2C9F2D7FE480}"/>
              </a:ext>
            </a:extLst>
          </p:cNvPr>
          <p:cNvSpPr/>
          <p:nvPr/>
        </p:nvSpPr>
        <p:spPr>
          <a:xfrm>
            <a:off x="497733" y="211574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394614C-E3B5-6060-E998-D3D94028D0AF}"/>
              </a:ext>
            </a:extLst>
          </p:cNvPr>
          <p:cNvSpPr/>
          <p:nvPr/>
        </p:nvSpPr>
        <p:spPr>
          <a:xfrm>
            <a:off x="1894460" y="211574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0125BE-977A-862B-F8B4-344519FFA1E0}"/>
              </a:ext>
            </a:extLst>
          </p:cNvPr>
          <p:cNvSpPr/>
          <p:nvPr/>
        </p:nvSpPr>
        <p:spPr>
          <a:xfrm>
            <a:off x="2495144" y="2825885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birthdate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9BF43-025C-52B6-EEF9-F640C0537236}"/>
              </a:ext>
            </a:extLst>
          </p:cNvPr>
          <p:cNvSpPr/>
          <p:nvPr/>
        </p:nvSpPr>
        <p:spPr>
          <a:xfrm>
            <a:off x="1212716" y="2354089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  <a:p>
            <a:pPr algn="ctr"/>
            <a:r>
              <a:rPr lang="en-US" sz="1200" dirty="0"/>
              <a:t>number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52E922-3651-02DE-9DCA-E81715197584}"/>
              </a:ext>
            </a:extLst>
          </p:cNvPr>
          <p:cNvSpPr/>
          <p:nvPr/>
        </p:nvSpPr>
        <p:spPr>
          <a:xfrm>
            <a:off x="3186212" y="201238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level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051402C-697C-D941-FCB0-4E56700400ED}"/>
              </a:ext>
            </a:extLst>
          </p:cNvPr>
          <p:cNvSpPr/>
          <p:nvPr/>
        </p:nvSpPr>
        <p:spPr>
          <a:xfrm>
            <a:off x="1591011" y="1426616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C085DC-99C5-EAF9-B599-72016FE141A9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4805464" y="773341"/>
            <a:ext cx="273185" cy="80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CC8340A-B0C2-CA4B-413D-B44CE786B652}"/>
              </a:ext>
            </a:extLst>
          </p:cNvPr>
          <p:cNvCxnSpPr>
            <a:cxnSpLocks/>
            <a:stCxn id="67" idx="4"/>
            <a:endCxn id="2" idx="0"/>
          </p:cNvCxnSpPr>
          <p:nvPr/>
        </p:nvCxnSpPr>
        <p:spPr>
          <a:xfrm>
            <a:off x="3786896" y="804353"/>
            <a:ext cx="373854" cy="77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4F1771-393C-5207-F1A6-443D38FEFF62}"/>
              </a:ext>
            </a:extLst>
          </p:cNvPr>
          <p:cNvCxnSpPr>
            <a:cxnSpLocks/>
            <a:stCxn id="68" idx="6"/>
            <a:endCxn id="2" idx="1"/>
          </p:cNvCxnSpPr>
          <p:nvPr/>
        </p:nvCxnSpPr>
        <p:spPr>
          <a:xfrm>
            <a:off x="2792378" y="1728174"/>
            <a:ext cx="450472" cy="23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19D3BD-D04C-280C-5B95-02AACD7ADB0C}"/>
              </a:ext>
            </a:extLst>
          </p:cNvPr>
          <p:cNvCxnSpPr>
            <a:cxnSpLocks/>
            <a:stCxn id="68" idx="1"/>
            <a:endCxn id="58" idx="6"/>
          </p:cNvCxnSpPr>
          <p:nvPr/>
        </p:nvCxnSpPr>
        <p:spPr>
          <a:xfrm flipH="1" flipV="1">
            <a:off x="1366738" y="1232976"/>
            <a:ext cx="400209" cy="28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AEA1E4-D051-57D3-F313-15228049D820}"/>
              </a:ext>
            </a:extLst>
          </p:cNvPr>
          <p:cNvCxnSpPr>
            <a:cxnSpLocks/>
            <a:stCxn id="68" idx="3"/>
            <a:endCxn id="56" idx="6"/>
          </p:cNvCxnSpPr>
          <p:nvPr/>
        </p:nvCxnSpPr>
        <p:spPr>
          <a:xfrm flipH="1">
            <a:off x="1363498" y="1941407"/>
            <a:ext cx="403449" cy="11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D3D4D7-72A7-AB36-FDA5-96EE848BCD94}"/>
              </a:ext>
            </a:extLst>
          </p:cNvPr>
          <p:cNvCxnSpPr>
            <a:cxnSpLocks/>
            <a:endCxn id="61" idx="5"/>
          </p:cNvCxnSpPr>
          <p:nvPr/>
        </p:nvCxnSpPr>
        <p:spPr>
          <a:xfrm flipH="1" flipV="1">
            <a:off x="2919891" y="726365"/>
            <a:ext cx="776620" cy="84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17C049-046C-7B14-0215-75F5E804A74B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1523164" y="726365"/>
            <a:ext cx="1719686" cy="8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C7998A-0BEB-04F3-60DE-0727A9DFD42E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2414083" y="2344365"/>
            <a:ext cx="894118" cy="3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03F345-FEC2-6CEB-E5C7-DC53696D869E}"/>
              </a:ext>
            </a:extLst>
          </p:cNvPr>
          <p:cNvCxnSpPr>
            <a:cxnSpLocks/>
            <a:stCxn id="64" idx="7"/>
          </p:cNvCxnSpPr>
          <p:nvPr/>
        </p:nvCxnSpPr>
        <p:spPr>
          <a:xfrm flipV="1">
            <a:off x="3520575" y="2393766"/>
            <a:ext cx="175936" cy="52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8AF673F2-9D43-F2AE-EDC1-5C2D1915947C}"/>
              </a:ext>
            </a:extLst>
          </p:cNvPr>
          <p:cNvSpPr/>
          <p:nvPr/>
        </p:nvSpPr>
        <p:spPr>
          <a:xfrm>
            <a:off x="10297540" y="328303"/>
            <a:ext cx="1317286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 ID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25C5C3-B26C-D7F7-FAA1-1805A44ED66C}"/>
              </a:ext>
            </a:extLst>
          </p:cNvPr>
          <p:cNvSpPr/>
          <p:nvPr/>
        </p:nvSpPr>
        <p:spPr>
          <a:xfrm>
            <a:off x="8778957" y="328302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</a:t>
            </a:r>
          </a:p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2033752-C03C-377A-D8DA-0D09551A459C}"/>
              </a:ext>
            </a:extLst>
          </p:cNvPr>
          <p:cNvSpPr/>
          <p:nvPr/>
        </p:nvSpPr>
        <p:spPr>
          <a:xfrm>
            <a:off x="10780681" y="4751146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</a:t>
            </a:r>
          </a:p>
          <a:p>
            <a:pPr algn="ctr"/>
            <a:r>
              <a:rPr lang="en-US" sz="1200" dirty="0"/>
              <a:t>ID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1A5DB9F-434E-FDBE-E0A0-0FEFA1F839E3}"/>
              </a:ext>
            </a:extLst>
          </p:cNvPr>
          <p:cNvSpPr/>
          <p:nvPr/>
        </p:nvSpPr>
        <p:spPr>
          <a:xfrm>
            <a:off x="10179997" y="5694729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</a:t>
            </a:r>
          </a:p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97E646E-20CA-6A71-B86C-CF9F7A42ED4B}"/>
              </a:ext>
            </a:extLst>
          </p:cNvPr>
          <p:cNvSpPr/>
          <p:nvPr/>
        </p:nvSpPr>
        <p:spPr>
          <a:xfrm>
            <a:off x="8679506" y="5996286"/>
            <a:ext cx="1300818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information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3FEA9B4-DF2F-B8CD-6CB8-2501E7B16C08}"/>
              </a:ext>
            </a:extLst>
          </p:cNvPr>
          <p:cNvSpPr/>
          <p:nvPr/>
        </p:nvSpPr>
        <p:spPr>
          <a:xfrm>
            <a:off x="7006348" y="5821189"/>
            <a:ext cx="1201367" cy="603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EFDAF0-DA04-9A10-7283-C4632FC17E03}"/>
              </a:ext>
            </a:extLst>
          </p:cNvPr>
          <p:cNvCxnSpPr>
            <a:cxnSpLocks/>
            <a:stCxn id="53" idx="0"/>
            <a:endCxn id="97" idx="4"/>
          </p:cNvCxnSpPr>
          <p:nvPr/>
        </p:nvCxnSpPr>
        <p:spPr>
          <a:xfrm flipH="1" flipV="1">
            <a:off x="9379641" y="931417"/>
            <a:ext cx="72401" cy="6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9D8E4C-4455-7BC7-6FA8-4CBC849558FE}"/>
              </a:ext>
            </a:extLst>
          </p:cNvPr>
          <p:cNvCxnSpPr>
            <a:cxnSpLocks/>
            <a:endCxn id="96" idx="4"/>
          </p:cNvCxnSpPr>
          <p:nvPr/>
        </p:nvCxnSpPr>
        <p:spPr>
          <a:xfrm flipV="1">
            <a:off x="10113523" y="931418"/>
            <a:ext cx="842660" cy="64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CB3E22A-F98A-D53A-3B20-8BE104FB9034}"/>
              </a:ext>
            </a:extLst>
          </p:cNvPr>
          <p:cNvCxnSpPr>
            <a:cxnSpLocks/>
            <a:stCxn id="105" idx="2"/>
            <a:endCxn id="54" idx="3"/>
          </p:cNvCxnSpPr>
          <p:nvPr/>
        </p:nvCxnSpPr>
        <p:spPr>
          <a:xfrm flipH="1" flipV="1">
            <a:off x="10113523" y="4567138"/>
            <a:ext cx="667158" cy="48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70A154-67CE-1E7C-F05B-CFF680705751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9980324" y="4951380"/>
            <a:ext cx="375609" cy="831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77AE91E-FADE-8B0A-7153-B23ED4D11F84}"/>
              </a:ext>
            </a:extLst>
          </p:cNvPr>
          <p:cNvCxnSpPr>
            <a:cxnSpLocks/>
            <a:stCxn id="108" idx="0"/>
            <a:endCxn id="54" idx="2"/>
          </p:cNvCxnSpPr>
          <p:nvPr/>
        </p:nvCxnSpPr>
        <p:spPr>
          <a:xfrm flipV="1">
            <a:off x="9329915" y="4951380"/>
            <a:ext cx="122127" cy="104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DA6B6C7-5861-26B3-3BE6-0FB3BB5E91D7}"/>
              </a:ext>
            </a:extLst>
          </p:cNvPr>
          <p:cNvCxnSpPr>
            <a:cxnSpLocks/>
            <a:stCxn id="109" idx="7"/>
          </p:cNvCxnSpPr>
          <p:nvPr/>
        </p:nvCxnSpPr>
        <p:spPr>
          <a:xfrm flipV="1">
            <a:off x="8031779" y="4951380"/>
            <a:ext cx="923114" cy="95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E55815A3-5AFB-5A9C-C119-018821147F18}"/>
              </a:ext>
            </a:extLst>
          </p:cNvPr>
          <p:cNvSpPr/>
          <p:nvPr/>
        </p:nvSpPr>
        <p:spPr>
          <a:xfrm>
            <a:off x="8657462" y="2804805"/>
            <a:ext cx="1589160" cy="7684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02B2AFC0-51C2-6E48-C2DC-6881CCC6C3DE}"/>
              </a:ext>
            </a:extLst>
          </p:cNvPr>
          <p:cNvSpPr/>
          <p:nvPr/>
        </p:nvSpPr>
        <p:spPr>
          <a:xfrm>
            <a:off x="6504290" y="1237841"/>
            <a:ext cx="1298136" cy="7684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</a:t>
            </a:r>
          </a:p>
          <a:p>
            <a:pPr algn="ctr"/>
            <a:r>
              <a:rPr lang="en-US" sz="1600" dirty="0"/>
              <a:t>for</a:t>
            </a: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79E58D82-DF96-855D-6BA5-0996B9E965A4}"/>
              </a:ext>
            </a:extLst>
          </p:cNvPr>
          <p:cNvSpPr/>
          <p:nvPr/>
        </p:nvSpPr>
        <p:spPr>
          <a:xfrm>
            <a:off x="6096000" y="2785353"/>
            <a:ext cx="1701721" cy="7684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</a:t>
            </a: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A817191B-FB92-F5DD-777A-C6271A4C8614}"/>
              </a:ext>
            </a:extLst>
          </p:cNvPr>
          <p:cNvSpPr/>
          <p:nvPr/>
        </p:nvSpPr>
        <p:spPr>
          <a:xfrm>
            <a:off x="5423094" y="4227473"/>
            <a:ext cx="1298136" cy="7684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</a:t>
            </a:r>
          </a:p>
          <a:p>
            <a:pPr algn="ctr"/>
            <a:r>
              <a:rPr lang="en-US" sz="1600" dirty="0"/>
              <a:t>on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E233020-71CE-21A0-8FE0-00FCCDF70476}"/>
              </a:ext>
            </a:extLst>
          </p:cNvPr>
          <p:cNvCxnSpPr>
            <a:stCxn id="2" idx="3"/>
            <a:endCxn id="120" idx="1"/>
          </p:cNvCxnSpPr>
          <p:nvPr/>
        </p:nvCxnSpPr>
        <p:spPr>
          <a:xfrm flipV="1">
            <a:off x="5078649" y="1622084"/>
            <a:ext cx="1425641" cy="33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3E785E-80BB-0CDC-EAD1-03CE4622BCF8}"/>
              </a:ext>
            </a:extLst>
          </p:cNvPr>
          <p:cNvCxnSpPr>
            <a:cxnSpLocks/>
            <a:stCxn id="2" idx="3"/>
            <a:endCxn id="121" idx="1"/>
          </p:cNvCxnSpPr>
          <p:nvPr/>
        </p:nvCxnSpPr>
        <p:spPr>
          <a:xfrm>
            <a:off x="5078649" y="1960123"/>
            <a:ext cx="1017351" cy="120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CA06693-AE26-2E9B-F9E3-9E4FC0DD626A}"/>
              </a:ext>
            </a:extLst>
          </p:cNvPr>
          <p:cNvCxnSpPr>
            <a:cxnSpLocks/>
            <a:stCxn id="2" idx="3"/>
            <a:endCxn id="122" idx="1"/>
          </p:cNvCxnSpPr>
          <p:nvPr/>
        </p:nvCxnSpPr>
        <p:spPr>
          <a:xfrm>
            <a:off x="5078649" y="1960123"/>
            <a:ext cx="344445" cy="2651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BB45C07-31DA-4ADF-71AD-870F14BBBB26}"/>
              </a:ext>
            </a:extLst>
          </p:cNvPr>
          <p:cNvCxnSpPr>
            <a:cxnSpLocks/>
            <a:stCxn id="120" idx="3"/>
            <a:endCxn id="53" idx="1"/>
          </p:cNvCxnSpPr>
          <p:nvPr/>
        </p:nvCxnSpPr>
        <p:spPr>
          <a:xfrm>
            <a:off x="7802426" y="1622084"/>
            <a:ext cx="988135" cy="33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AC5A533-4ED8-0EA4-49E0-19C488E226A8}"/>
              </a:ext>
            </a:extLst>
          </p:cNvPr>
          <p:cNvCxnSpPr>
            <a:cxnSpLocks/>
            <a:stCxn id="121" idx="3"/>
            <a:endCxn id="53" idx="1"/>
          </p:cNvCxnSpPr>
          <p:nvPr/>
        </p:nvCxnSpPr>
        <p:spPr>
          <a:xfrm flipV="1">
            <a:off x="7797721" y="1960123"/>
            <a:ext cx="992840" cy="120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B3546B3-89DD-406D-185C-CF2723304B0A}"/>
              </a:ext>
            </a:extLst>
          </p:cNvPr>
          <p:cNvCxnSpPr>
            <a:cxnSpLocks/>
            <a:stCxn id="122" idx="3"/>
            <a:endCxn id="54" idx="1"/>
          </p:cNvCxnSpPr>
          <p:nvPr/>
        </p:nvCxnSpPr>
        <p:spPr>
          <a:xfrm flipV="1">
            <a:off x="6721230" y="4567138"/>
            <a:ext cx="2069331" cy="4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1E25E2B-2AD7-25D4-4661-EB0BD4A5EC09}"/>
              </a:ext>
            </a:extLst>
          </p:cNvPr>
          <p:cNvCxnSpPr>
            <a:cxnSpLocks/>
            <a:stCxn id="119" idx="2"/>
            <a:endCxn id="54" idx="0"/>
          </p:cNvCxnSpPr>
          <p:nvPr/>
        </p:nvCxnSpPr>
        <p:spPr>
          <a:xfrm>
            <a:off x="9452042" y="3573290"/>
            <a:ext cx="0" cy="60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817742-046E-73E3-0B01-FBD07A2F49EC}"/>
              </a:ext>
            </a:extLst>
          </p:cNvPr>
          <p:cNvCxnSpPr>
            <a:cxnSpLocks/>
            <a:stCxn id="53" idx="2"/>
            <a:endCxn id="119" idx="0"/>
          </p:cNvCxnSpPr>
          <p:nvPr/>
        </p:nvCxnSpPr>
        <p:spPr>
          <a:xfrm>
            <a:off x="9452042" y="2344365"/>
            <a:ext cx="0" cy="4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6E9916E-7633-D482-8611-7F034FC89E13}"/>
              </a:ext>
            </a:extLst>
          </p:cNvPr>
          <p:cNvSpPr txBox="1"/>
          <p:nvPr/>
        </p:nvSpPr>
        <p:spPr>
          <a:xfrm>
            <a:off x="9149422" y="2481405"/>
            <a:ext cx="2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65B06D3-1219-FCDE-24BB-DAD04727F89E}"/>
              </a:ext>
            </a:extLst>
          </p:cNvPr>
          <p:cNvSpPr txBox="1"/>
          <p:nvPr/>
        </p:nvSpPr>
        <p:spPr>
          <a:xfrm>
            <a:off x="9099697" y="3475397"/>
            <a:ext cx="2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9B38610-472E-68FF-050A-2ED712B83459}"/>
              </a:ext>
            </a:extLst>
          </p:cNvPr>
          <p:cNvSpPr txBox="1"/>
          <p:nvPr/>
        </p:nvSpPr>
        <p:spPr>
          <a:xfrm>
            <a:off x="6716642" y="4242383"/>
            <a:ext cx="2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D0D93B2-7055-DFB4-64DC-F17649123E90}"/>
              </a:ext>
            </a:extLst>
          </p:cNvPr>
          <p:cNvSpPr txBox="1"/>
          <p:nvPr/>
        </p:nvSpPr>
        <p:spPr>
          <a:xfrm>
            <a:off x="5369010" y="4175630"/>
            <a:ext cx="2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172346D-7AF8-DBE5-AC20-C72E6CFA8510}"/>
              </a:ext>
            </a:extLst>
          </p:cNvPr>
          <p:cNvSpPr txBox="1"/>
          <p:nvPr/>
        </p:nvSpPr>
        <p:spPr>
          <a:xfrm>
            <a:off x="5980891" y="2819715"/>
            <a:ext cx="2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A88988C-D6CC-D2BC-A2D4-E18998C62376}"/>
              </a:ext>
            </a:extLst>
          </p:cNvPr>
          <p:cNvSpPr txBox="1"/>
          <p:nvPr/>
        </p:nvSpPr>
        <p:spPr>
          <a:xfrm>
            <a:off x="7710705" y="1252735"/>
            <a:ext cx="17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8BF0531-EE18-24A3-C7E2-62CC629DCA7B}"/>
              </a:ext>
            </a:extLst>
          </p:cNvPr>
          <p:cNvSpPr txBox="1"/>
          <p:nvPr/>
        </p:nvSpPr>
        <p:spPr>
          <a:xfrm>
            <a:off x="7656694" y="2807719"/>
            <a:ext cx="2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9F05A01-F7DC-DC91-4DC0-6B27670F307F}"/>
              </a:ext>
            </a:extLst>
          </p:cNvPr>
          <p:cNvSpPr txBox="1"/>
          <p:nvPr/>
        </p:nvSpPr>
        <p:spPr>
          <a:xfrm>
            <a:off x="6285064" y="1245297"/>
            <a:ext cx="1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FEE83D3-325E-FCCA-89BE-55CC49711661}"/>
              </a:ext>
            </a:extLst>
          </p:cNvPr>
          <p:cNvCxnSpPr>
            <a:cxnSpLocks/>
          </p:cNvCxnSpPr>
          <p:nvPr/>
        </p:nvCxnSpPr>
        <p:spPr>
          <a:xfrm flipH="1">
            <a:off x="4559030" y="632298"/>
            <a:ext cx="10392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36A57DC-7BFD-9DF6-EE38-3FDB88245269}"/>
              </a:ext>
            </a:extLst>
          </p:cNvPr>
          <p:cNvCxnSpPr>
            <a:cxnSpLocks/>
          </p:cNvCxnSpPr>
          <p:nvPr/>
        </p:nvCxnSpPr>
        <p:spPr>
          <a:xfrm flipH="1">
            <a:off x="4559030" y="648511"/>
            <a:ext cx="10392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233721-3349-CE56-B97D-B870AE2FE645}"/>
              </a:ext>
            </a:extLst>
          </p:cNvPr>
          <p:cNvCxnSpPr>
            <a:cxnSpLocks/>
          </p:cNvCxnSpPr>
          <p:nvPr/>
        </p:nvCxnSpPr>
        <p:spPr>
          <a:xfrm flipH="1">
            <a:off x="10436564" y="814689"/>
            <a:ext cx="10392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9FBC19B-03B0-D110-1BD5-AD964529AEA4}"/>
              </a:ext>
            </a:extLst>
          </p:cNvPr>
          <p:cNvCxnSpPr>
            <a:cxnSpLocks/>
          </p:cNvCxnSpPr>
          <p:nvPr/>
        </p:nvCxnSpPr>
        <p:spPr>
          <a:xfrm flipH="1">
            <a:off x="10436564" y="804353"/>
            <a:ext cx="10392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5593DD0-D343-705F-721A-C038FEFE45EF}"/>
              </a:ext>
            </a:extLst>
          </p:cNvPr>
          <p:cNvCxnSpPr>
            <a:cxnSpLocks/>
          </p:cNvCxnSpPr>
          <p:nvPr/>
        </p:nvCxnSpPr>
        <p:spPr>
          <a:xfrm flipH="1">
            <a:off x="10839047" y="5275834"/>
            <a:ext cx="10392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2B9F9EA-FA90-F4DE-DEFB-6A43B77C3874}"/>
              </a:ext>
            </a:extLst>
          </p:cNvPr>
          <p:cNvCxnSpPr>
            <a:cxnSpLocks/>
          </p:cNvCxnSpPr>
          <p:nvPr/>
        </p:nvCxnSpPr>
        <p:spPr>
          <a:xfrm flipH="1">
            <a:off x="10839047" y="5246851"/>
            <a:ext cx="10392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1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48EBE8-11B9-3BC6-B454-7E433F65A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99621"/>
              </p:ext>
            </p:extLst>
          </p:nvPr>
        </p:nvGraphicFramePr>
        <p:xfrm>
          <a:off x="1335932" y="1574800"/>
          <a:ext cx="21898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91">
                  <a:extLst>
                    <a:ext uri="{9D8B030D-6E8A-4147-A177-3AD203B41FA5}">
                      <a16:colId xmlns:a16="http://schemas.microsoft.com/office/drawing/2014/main" val="1672070122"/>
                    </a:ext>
                  </a:extLst>
                </a:gridCol>
                <a:gridCol w="1692613">
                  <a:extLst>
                    <a:ext uri="{9D8B030D-6E8A-4147-A177-3AD203B41FA5}">
                      <a16:colId xmlns:a16="http://schemas.microsoft.com/office/drawing/2014/main" val="7090961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7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9160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009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99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284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838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267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422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1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25406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BE8B11-9395-F2B6-15C7-E7F017F96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68726"/>
              </p:ext>
            </p:extLst>
          </p:nvPr>
        </p:nvGraphicFramePr>
        <p:xfrm>
          <a:off x="8210144" y="719666"/>
          <a:ext cx="26459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13">
                  <a:extLst>
                    <a:ext uri="{9D8B030D-6E8A-4147-A177-3AD203B41FA5}">
                      <a16:colId xmlns:a16="http://schemas.microsoft.com/office/drawing/2014/main" val="241555159"/>
                    </a:ext>
                  </a:extLst>
                </a:gridCol>
                <a:gridCol w="2090011">
                  <a:extLst>
                    <a:ext uri="{9D8B030D-6E8A-4147-A177-3AD203B41FA5}">
                      <a16:colId xmlns:a16="http://schemas.microsoft.com/office/drawing/2014/main" val="14704624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6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3419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827039-007C-473E-17BA-9EE97CFEA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61728"/>
              </p:ext>
            </p:extLst>
          </p:nvPr>
        </p:nvGraphicFramePr>
        <p:xfrm>
          <a:off x="8210144" y="3048684"/>
          <a:ext cx="26459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94">
                  <a:extLst>
                    <a:ext uri="{9D8B030D-6E8A-4147-A177-3AD203B41FA5}">
                      <a16:colId xmlns:a16="http://schemas.microsoft.com/office/drawing/2014/main" val="2031888746"/>
                    </a:ext>
                  </a:extLst>
                </a:gridCol>
                <a:gridCol w="2120630">
                  <a:extLst>
                    <a:ext uri="{9D8B030D-6E8A-4147-A177-3AD203B41FA5}">
                      <a16:colId xmlns:a16="http://schemas.microsoft.com/office/drawing/2014/main" val="1622545380"/>
                    </a:ext>
                  </a:extLst>
                </a:gridCol>
              </a:tblGrid>
              <a:tr h="31617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550671"/>
                  </a:ext>
                </a:extLst>
              </a:tr>
              <a:tr h="3161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23211"/>
                  </a:ext>
                </a:extLst>
              </a:tr>
              <a:tr h="316179">
                <a:tc row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Research-name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3619"/>
                  </a:ext>
                </a:extLst>
              </a:tr>
              <a:tr h="3161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84325"/>
                  </a:ext>
                </a:extLst>
              </a:tr>
              <a:tr h="3161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25827"/>
                  </a:ext>
                </a:extLst>
              </a:tr>
              <a:tr h="3161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925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F2A23F-EB04-7098-6027-65991563F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83221"/>
              </p:ext>
            </p:extLst>
          </p:nvPr>
        </p:nvGraphicFramePr>
        <p:xfrm>
          <a:off x="4544978" y="2616831"/>
          <a:ext cx="2645924" cy="11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82">
                  <a:extLst>
                    <a:ext uri="{9D8B030D-6E8A-4147-A177-3AD203B41FA5}">
                      <a16:colId xmlns:a16="http://schemas.microsoft.com/office/drawing/2014/main" val="2632657049"/>
                    </a:ext>
                  </a:extLst>
                </a:gridCol>
                <a:gridCol w="2035242">
                  <a:extLst>
                    <a:ext uri="{9D8B030D-6E8A-4147-A177-3AD203B41FA5}">
                      <a16:colId xmlns:a16="http://schemas.microsoft.com/office/drawing/2014/main" val="872019053"/>
                    </a:ext>
                  </a:extLst>
                </a:gridCol>
              </a:tblGrid>
              <a:tr h="395652">
                <a:tc gridSpan="2"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Work-on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5321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FK1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User-ID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23496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FK2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Research-ID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65878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DD76330-12C4-1B30-A292-4D488868D8B5}"/>
              </a:ext>
            </a:extLst>
          </p:cNvPr>
          <p:cNvCxnSpPr/>
          <p:nvPr/>
        </p:nvCxnSpPr>
        <p:spPr>
          <a:xfrm flipV="1">
            <a:off x="1335932" y="1284051"/>
            <a:ext cx="6874212" cy="3803515"/>
          </a:xfrm>
          <a:prstGeom prst="bentConnector3">
            <a:avLst>
              <a:gd name="adj1" fmla="val -11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C4F06C5-5F5B-5C0A-F0A2-DED2DB1D7FAB}"/>
              </a:ext>
            </a:extLst>
          </p:cNvPr>
          <p:cNvCxnSpPr/>
          <p:nvPr/>
        </p:nvCxnSpPr>
        <p:spPr>
          <a:xfrm rot="10800000">
            <a:off x="3525736" y="2276273"/>
            <a:ext cx="1019242" cy="934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E96F46C-A76B-E842-112A-3690B73D0B1D}"/>
              </a:ext>
            </a:extLst>
          </p:cNvPr>
          <p:cNvCxnSpPr/>
          <p:nvPr/>
        </p:nvCxnSpPr>
        <p:spPr>
          <a:xfrm rot="10800000" flipV="1">
            <a:off x="3525736" y="1984442"/>
            <a:ext cx="4684408" cy="136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14DC96-B2FC-C5BC-64E9-C971F9646A32}"/>
              </a:ext>
            </a:extLst>
          </p:cNvPr>
          <p:cNvCxnSpPr/>
          <p:nvPr/>
        </p:nvCxnSpPr>
        <p:spPr>
          <a:xfrm>
            <a:off x="7190902" y="3599234"/>
            <a:ext cx="10192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CEF0B8D-9A75-9A44-96A8-D1B81828F8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53145" y="2786973"/>
            <a:ext cx="3803516" cy="797672"/>
          </a:xfrm>
          <a:prstGeom prst="bentConnector3">
            <a:avLst>
              <a:gd name="adj1" fmla="val 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A26169-2B70-4F2C-5D49-6D826D2ED5E8}"/>
              </a:ext>
            </a:extLst>
          </p:cNvPr>
          <p:cNvCxnSpPr/>
          <p:nvPr/>
        </p:nvCxnSpPr>
        <p:spPr>
          <a:xfrm flipH="1">
            <a:off x="10856068" y="1284051"/>
            <a:ext cx="79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0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751443-186D-4CB2-5C05-CD1BCF7B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97341"/>
              </p:ext>
            </p:extLst>
          </p:nvPr>
        </p:nvGraphicFramePr>
        <p:xfrm>
          <a:off x="223735" y="1099045"/>
          <a:ext cx="1167319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66">
                  <a:extLst>
                    <a:ext uri="{9D8B030D-6E8A-4147-A177-3AD203B41FA5}">
                      <a16:colId xmlns:a16="http://schemas.microsoft.com/office/drawing/2014/main" val="1998042298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3346644450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3355235538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1023192990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1234108656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2496135888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478137809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727700622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2380903058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1894577888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344973535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3312844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user-_id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Last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birthdate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4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1-1-1991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Mohammad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Mohammad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Zarqa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22-2-1990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Irbid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3-1-1990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7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Aqaba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25-2-1992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Huda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3-3-1990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7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Mustafa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Mustafa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Amman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4-1-1990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4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079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Zarqa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5-2-1992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4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1E8E06EC6444FAFC969E2A8D1A55E" ma:contentTypeVersion="6" ma:contentTypeDescription="Create a new document." ma:contentTypeScope="" ma:versionID="1978ad3409f56d3957065e079ce28fc9">
  <xsd:schema xmlns:xsd="http://www.w3.org/2001/XMLSchema" xmlns:xs="http://www.w3.org/2001/XMLSchema" xmlns:p="http://schemas.microsoft.com/office/2006/metadata/properties" xmlns:ns2="3ae45523-5a85-45e7-8008-accd3c84eec0" targetNamespace="http://schemas.microsoft.com/office/2006/metadata/properties" ma:root="true" ma:fieldsID="918a1ace0475bfe557a335663b96689b" ns2:_="">
    <xsd:import namespace="3ae45523-5a85-45e7-8008-accd3c84ee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e45523-5a85-45e7-8008-accd3c84ee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81683B-23D7-4A21-B4D3-DA15118C61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F713E1-F0EC-4B2E-918B-055E1EA49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e45523-5a85-45e7-8008-accd3c84ee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BD4E06-EDD1-4768-AD13-8EF1431144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478</Words>
  <Application>Microsoft Office PowerPoint</Application>
  <PresentationFormat>Widescreen</PresentationFormat>
  <Paragraphs>391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Rafat Almsiedeen</dc:creator>
  <cp:lastModifiedBy>محمد بدر</cp:lastModifiedBy>
  <cp:revision>39</cp:revision>
  <dcterms:created xsi:type="dcterms:W3CDTF">2022-04-06T08:46:27Z</dcterms:created>
  <dcterms:modified xsi:type="dcterms:W3CDTF">2022-06-18T10:18:35Z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0x01010081A1E8E06EC6444FAFC969E2A8D1A55E</vt:lpwstr>
  </property>
</Properties>
</file>