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61" r:id="rId3"/>
    <p:sldId id="284" r:id="rId4"/>
    <p:sldId id="260" r:id="rId5"/>
    <p:sldId id="281" r:id="rId6"/>
    <p:sldId id="280" r:id="rId7"/>
    <p:sldId id="285" r:id="rId8"/>
    <p:sldId id="279" r:id="rId9"/>
    <p:sldId id="271" r:id="rId10"/>
  </p:sldIdLst>
  <p:sldSz cx="9144000" cy="5143500" type="screen16x9"/>
  <p:notesSz cx="6858000" cy="9144000"/>
  <p:embeddedFontLst>
    <p:embeddedFont>
      <p:font typeface="Archivo Black" panose="020B0604020202020204" charset="0"/>
      <p:regular r:id="rId12"/>
    </p:embeddedFont>
    <p:embeddedFont>
      <p:font typeface="Gaegu" pitchFamily="2" charset="0"/>
      <p:regular r:id="rId13"/>
      <p:bold r:id="rId14"/>
    </p:embeddedFont>
    <p:embeddedFont>
      <p:font typeface="Karla" pitchFamily="2" charset="0"/>
      <p:regular r:id="rId15"/>
      <p:bold r:id="rId16"/>
      <p:italic r:id="rId17"/>
      <p:boldItalic r:id="rId18"/>
    </p:embeddedFont>
    <p:embeddedFont>
      <p:font typeface="Viga" panose="020B0604020202020204" charset="0"/>
      <p:regular r:id="rId19"/>
    </p:embeddedFont>
    <p:embeddedFont>
      <p:font typeface="Work Sans ExtraBold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996F58-C92F-46CB-8406-8411D6F0B0F9}">
  <a:tblStyle styleId="{CF996F58-C92F-46CB-8406-8411D6F0B0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f3f552f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f3f552f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099c31f6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099c31f6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dfee29fd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dfee29fd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dfee29fd8a_0_1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dfee29fd8a_0_1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dfee29fd8a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dfee29fd8a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dfee29fd8a_0_1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dfee29fd8a_0_1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43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dfee29fd8a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dfee29fd8a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c03f8b48dd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c03f8b48dd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4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68922" y="401363"/>
            <a:ext cx="1926668" cy="3393468"/>
            <a:chOff x="568922" y="401363"/>
            <a:chExt cx="1926668" cy="3393468"/>
          </a:xfrm>
        </p:grpSpPr>
        <p:sp>
          <p:nvSpPr>
            <p:cNvPr id="13" name="Google Shape;13;p2"/>
            <p:cNvSpPr/>
            <p:nvPr/>
          </p:nvSpPr>
          <p:spPr>
            <a:xfrm>
              <a:off x="599768" y="43839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8922" y="401363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664147" y="360675"/>
            <a:ext cx="1926668" cy="3393468"/>
            <a:chOff x="2664147" y="360675"/>
            <a:chExt cx="1926668" cy="3393468"/>
          </a:xfrm>
        </p:grpSpPr>
        <p:sp>
          <p:nvSpPr>
            <p:cNvPr id="16" name="Google Shape;16;p2"/>
            <p:cNvSpPr/>
            <p:nvPr/>
          </p:nvSpPr>
          <p:spPr>
            <a:xfrm>
              <a:off x="2694993" y="43074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47" y="360675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724618">
            <a:off x="8135423" y="3819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724618">
            <a:off x="8269773" y="3973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724618">
            <a:off x="8448898" y="41330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Google Shape;375;p27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Google Shape;376;p27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Google Shape;377;p27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Google Shape;378;p27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Google Shape;379;p27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Google Shape;380;p27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/>
          <p:nvPr/>
        </p:nvSpPr>
        <p:spPr>
          <a:xfrm>
            <a:off x="-14650" y="336325"/>
            <a:ext cx="9180575" cy="4828300"/>
          </a:xfrm>
          <a:custGeom>
            <a:avLst/>
            <a:gdLst/>
            <a:ahLst/>
            <a:cxnLst/>
            <a:rect l="l" t="t" r="r" b="b"/>
            <a:pathLst>
              <a:path w="367223" h="193132" extrusionOk="0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95" name="Google Shape;95;p8"/>
          <p:cNvSpPr/>
          <p:nvPr/>
        </p:nvSpPr>
        <p:spPr>
          <a:xfrm flipH="1">
            <a:off x="4334427" y="211949"/>
            <a:ext cx="412615" cy="225753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4566602" y="-63500"/>
            <a:ext cx="1325" cy="276813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8"/>
          <p:cNvSpPr txBox="1"/>
          <p:nvPr/>
        </p:nvSpPr>
        <p:spPr>
          <a:xfrm flipH="1">
            <a:off x="1330050" y="1481838"/>
            <a:ext cx="63678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300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157975" y="195325"/>
            <a:ext cx="2250830" cy="3661147"/>
            <a:chOff x="526860" y="192691"/>
            <a:chExt cx="2068777" cy="3107670"/>
          </a:xfrm>
        </p:grpSpPr>
        <p:sp>
          <p:nvSpPr>
            <p:cNvPr id="100" name="Google Shape;100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6619100" y="278500"/>
            <a:ext cx="2250830" cy="3661147"/>
            <a:chOff x="526860" y="192691"/>
            <a:chExt cx="2068777" cy="3107670"/>
          </a:xfrm>
        </p:grpSpPr>
        <p:sp>
          <p:nvSpPr>
            <p:cNvPr id="103" name="Google Shape;103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/>
          <p:nvPr/>
        </p:nvSpPr>
        <p:spPr>
          <a:xfrm>
            <a:off x="1410921" y="686958"/>
            <a:ext cx="6310240" cy="3982651"/>
          </a:xfrm>
          <a:custGeom>
            <a:avLst/>
            <a:gdLst/>
            <a:ahLst/>
            <a:cxnLst/>
            <a:rect l="l" t="t" r="r" b="b"/>
            <a:pathLst>
              <a:path w="27540" h="17382" extrusionOk="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2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1344701" y="633800"/>
            <a:ext cx="6488962" cy="222022"/>
          </a:xfrm>
          <a:custGeom>
            <a:avLst/>
            <a:gdLst/>
            <a:ahLst/>
            <a:cxnLst/>
            <a:rect l="l" t="t" r="r" b="b"/>
            <a:pathLst>
              <a:path w="28320" h="969" extrusionOk="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4324370" y="4654752"/>
            <a:ext cx="182158" cy="169323"/>
          </a:xfrm>
          <a:custGeom>
            <a:avLst/>
            <a:gdLst/>
            <a:ahLst/>
            <a:cxnLst/>
            <a:rect l="l" t="t" r="r" b="b"/>
            <a:pathLst>
              <a:path w="795" h="739" extrusionOk="0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2368500" y="2835675"/>
            <a:ext cx="44070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-174158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Google Shape;113;p9"/>
          <p:cNvSpPr/>
          <p:nvPr/>
        </p:nvSpPr>
        <p:spPr>
          <a:xfrm>
            <a:off x="-356698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Google Shape;114;p9"/>
          <p:cNvSpPr/>
          <p:nvPr/>
        </p:nvSpPr>
        <p:spPr>
          <a:xfrm>
            <a:off x="-560300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Google Shape;115;p9"/>
          <p:cNvSpPr/>
          <p:nvPr/>
        </p:nvSpPr>
        <p:spPr>
          <a:xfrm flipH="1">
            <a:off x="6332275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9"/>
          <p:cNvSpPr/>
          <p:nvPr/>
        </p:nvSpPr>
        <p:spPr>
          <a:xfrm flipH="1">
            <a:off x="6514815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9"/>
          <p:cNvSpPr/>
          <p:nvPr/>
        </p:nvSpPr>
        <p:spPr>
          <a:xfrm flipH="1">
            <a:off x="6718417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title" idx="2"/>
          </p:nvPr>
        </p:nvSpPr>
        <p:spPr>
          <a:xfrm>
            <a:off x="833438" y="2645625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1"/>
          </p:nvPr>
        </p:nvSpPr>
        <p:spPr>
          <a:xfrm>
            <a:off x="833450" y="3045225"/>
            <a:ext cx="21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3"/>
          </p:nvPr>
        </p:nvSpPr>
        <p:spPr>
          <a:xfrm>
            <a:off x="3472200" y="2645625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4"/>
          </p:nvPr>
        </p:nvSpPr>
        <p:spPr>
          <a:xfrm>
            <a:off x="3472202" y="3045225"/>
            <a:ext cx="21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 idx="5"/>
          </p:nvPr>
        </p:nvSpPr>
        <p:spPr>
          <a:xfrm>
            <a:off x="6110962" y="2645625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6"/>
          </p:nvPr>
        </p:nvSpPr>
        <p:spPr>
          <a:xfrm>
            <a:off x="6110954" y="3045225"/>
            <a:ext cx="219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577317" flipH="1">
            <a:off x="7668878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577317" flipH="1">
            <a:off x="7800215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577317" flipH="1">
            <a:off x="7946150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-9222683" flipH="1">
            <a:off x="-539825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-9222683" flipH="1">
            <a:off x="-671161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 rot="-9222683" flipH="1">
            <a:off x="-817097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 rot="1978372" flipH="1">
            <a:off x="8267768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/>
          <p:nvPr/>
        </p:nvSpPr>
        <p:spPr>
          <a:xfrm rot="1978372" flipH="1">
            <a:off x="8382218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 rot="1978372" flipH="1">
            <a:off x="8522068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 rot="-8821628" flipH="1">
            <a:off x="-154982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 rot="-8821628" flipH="1">
            <a:off x="-269432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 rot="-8821628" flipH="1">
            <a:off x="-409282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21"/>
          <p:cNvGrpSpPr/>
          <p:nvPr/>
        </p:nvGrpSpPr>
        <p:grpSpPr>
          <a:xfrm flipH="1">
            <a:off x="-45425" y="-67787"/>
            <a:ext cx="9349700" cy="5279475"/>
            <a:chOff x="583425" y="-63500"/>
            <a:chExt cx="9349700" cy="5279475"/>
          </a:xfrm>
        </p:grpSpPr>
        <p:sp>
          <p:nvSpPr>
            <p:cNvPr id="269" name="Google Shape;269;p21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70" name="Google Shape;270;p21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71" name="Google Shape;271;p21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21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21"/>
          <p:cNvGrpSpPr/>
          <p:nvPr/>
        </p:nvGrpSpPr>
        <p:grpSpPr>
          <a:xfrm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276" name="Google Shape;276;p21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2"/>
          <p:cNvGrpSpPr/>
          <p:nvPr/>
        </p:nvGrpSpPr>
        <p:grpSpPr>
          <a:xfrm>
            <a:off x="-45425" y="-135987"/>
            <a:ext cx="9349700" cy="5279475"/>
            <a:chOff x="583425" y="-63500"/>
            <a:chExt cx="9349700" cy="5279475"/>
          </a:xfrm>
        </p:grpSpPr>
        <p:sp>
          <p:nvSpPr>
            <p:cNvPr id="292" name="Google Shape;292;p22"/>
            <p:cNvSpPr/>
            <p:nvPr/>
          </p:nvSpPr>
          <p:spPr>
            <a:xfrm>
              <a:off x="583425" y="414700"/>
              <a:ext cx="9349700" cy="4801275"/>
            </a:xfrm>
            <a:custGeom>
              <a:avLst/>
              <a:gdLst/>
              <a:ahLst/>
              <a:cxnLst/>
              <a:rect l="l" t="t" r="r" b="b"/>
              <a:pathLst>
                <a:path w="373988" h="192051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93" name="Google Shape;293;p22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94" name="Google Shape;294;p22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2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22"/>
          <p:cNvSpPr txBox="1">
            <a:spLocks noGrp="1"/>
          </p:cNvSpPr>
          <p:nvPr>
            <p:ph type="ctrTitle"/>
          </p:nvPr>
        </p:nvSpPr>
        <p:spPr>
          <a:xfrm flipH="1">
            <a:off x="1325225" y="1825725"/>
            <a:ext cx="25971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ubTitle" idx="1"/>
          </p:nvPr>
        </p:nvSpPr>
        <p:spPr>
          <a:xfrm flipH="1">
            <a:off x="1101425" y="232662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8" name="Google Shape;298;p22"/>
          <p:cNvGrpSpPr/>
          <p:nvPr/>
        </p:nvGrpSpPr>
        <p:grpSpPr>
          <a:xfrm flipH="1"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299" name="Google Shape;299;p22"/>
            <p:cNvSpPr/>
            <p:nvPr/>
          </p:nvSpPr>
          <p:spPr>
            <a:xfrm rot="-5323114" flipH="1">
              <a:off x="6540307" y="-1672007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 rot="-5323114" flipH="1">
              <a:off x="6873159" y="-1870343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 rot="-5323114" flipH="1">
              <a:off x="7159916" y="-202564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5323114" flipH="1">
              <a:off x="7504066" y="-2269671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 rot="-5323114" flipH="1">
              <a:off x="7885766" y="-2531296"/>
              <a:ext cx="1735820" cy="4306927"/>
            </a:xfrm>
            <a:custGeom>
              <a:avLst/>
              <a:gdLst/>
              <a:ahLst/>
              <a:cxnLst/>
              <a:rect l="l" t="t" r="r" b="b"/>
              <a:pathLst>
                <a:path w="3529" h="8756" extrusionOk="0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avLst/>
              <a:gdLst/>
              <a:ahLst/>
              <a:cxnLst/>
              <a:rect l="l" t="t" r="r" b="b"/>
              <a:pathLst>
                <a:path w="2768" h="2136" extrusionOk="0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ctrTitle" idx="2"/>
          </p:nvPr>
        </p:nvSpPr>
        <p:spPr>
          <a:xfrm flipH="1">
            <a:off x="747275" y="2097000"/>
            <a:ext cx="2043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subTitle" idx="1"/>
          </p:nvPr>
        </p:nvSpPr>
        <p:spPr>
          <a:xfrm flipH="1">
            <a:off x="626700" y="2558000"/>
            <a:ext cx="39453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>
            <a:endParaRPr/>
          </a:p>
        </p:txBody>
      </p:sp>
      <p:sp>
        <p:nvSpPr>
          <p:cNvPr id="317" name="Google Shape;317;p23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3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"/>
          <p:cNvSpPr/>
          <p:nvPr/>
        </p:nvSpPr>
        <p:spPr>
          <a:xfrm rot="6124618">
            <a:off x="-467752" y="4104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"/>
          <p:cNvSpPr/>
          <p:nvPr/>
        </p:nvSpPr>
        <p:spPr>
          <a:xfrm rot="6124618">
            <a:off x="-621277" y="42384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 rot="6124618">
            <a:off x="-781227" y="4417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6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6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6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6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0" r:id="rId5"/>
    <p:sldLayoutId id="2147483667" r:id="rId6"/>
    <p:sldLayoutId id="2147483668" r:id="rId7"/>
    <p:sldLayoutId id="2147483669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subTitle" idx="1"/>
          </p:nvPr>
        </p:nvSpPr>
        <p:spPr>
          <a:xfrm>
            <a:off x="5694371" y="1385830"/>
            <a:ext cx="1420133" cy="256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Karla" pitchFamily="2" charset="0"/>
              </a:rPr>
              <a:t>HTU Point of Sale</a:t>
            </a:r>
            <a:endParaRPr sz="4000" dirty="0">
              <a:latin typeface="Karla" pitchFamily="2" charset="0"/>
            </a:endParaRPr>
          </a:p>
        </p:txBody>
      </p:sp>
      <p:grpSp>
        <p:nvGrpSpPr>
          <p:cNvPr id="395" name="Google Shape;395;p31"/>
          <p:cNvGrpSpPr/>
          <p:nvPr/>
        </p:nvGrpSpPr>
        <p:grpSpPr>
          <a:xfrm>
            <a:off x="3522263" y="1128388"/>
            <a:ext cx="547356" cy="525522"/>
            <a:chOff x="3522263" y="1128388"/>
            <a:chExt cx="547356" cy="525522"/>
          </a:xfrm>
        </p:grpSpPr>
        <p:sp>
          <p:nvSpPr>
            <p:cNvPr id="396" name="Google Shape;396;p31"/>
            <p:cNvSpPr/>
            <p:nvPr/>
          </p:nvSpPr>
          <p:spPr>
            <a:xfrm>
              <a:off x="3522263" y="1128388"/>
              <a:ext cx="547356" cy="482144"/>
            </a:xfrm>
            <a:custGeom>
              <a:avLst/>
              <a:gdLst/>
              <a:ahLst/>
              <a:cxnLst/>
              <a:rect l="l" t="t" r="r" b="b"/>
              <a:pathLst>
                <a:path w="5945" h="5237" extrusionOk="0">
                  <a:moveTo>
                    <a:pt x="2969" y="0"/>
                  </a:moveTo>
                  <a:cubicBezTo>
                    <a:pt x="2633" y="0"/>
                    <a:pt x="2291" y="65"/>
                    <a:pt x="1962" y="203"/>
                  </a:cubicBezTo>
                  <a:cubicBezTo>
                    <a:pt x="630" y="759"/>
                    <a:pt x="1" y="2296"/>
                    <a:pt x="557" y="3628"/>
                  </a:cubicBezTo>
                  <a:cubicBezTo>
                    <a:pt x="976" y="4632"/>
                    <a:pt x="1943" y="5236"/>
                    <a:pt x="2970" y="5236"/>
                  </a:cubicBezTo>
                  <a:cubicBezTo>
                    <a:pt x="3306" y="5236"/>
                    <a:pt x="3650" y="5171"/>
                    <a:pt x="3983" y="5034"/>
                  </a:cubicBezTo>
                  <a:cubicBezTo>
                    <a:pt x="5315" y="4477"/>
                    <a:pt x="5944" y="2940"/>
                    <a:pt x="5388" y="1608"/>
                  </a:cubicBezTo>
                  <a:cubicBezTo>
                    <a:pt x="4969" y="605"/>
                    <a:pt x="399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3592330" y="1544628"/>
              <a:ext cx="125491" cy="109281"/>
            </a:xfrm>
            <a:custGeom>
              <a:avLst/>
              <a:gdLst/>
              <a:ahLst/>
              <a:cxnLst/>
              <a:rect l="l" t="t" r="r" b="b"/>
              <a:pathLst>
                <a:path w="1363" h="1187" extrusionOk="0">
                  <a:moveTo>
                    <a:pt x="396" y="0"/>
                  </a:moveTo>
                  <a:lnTo>
                    <a:pt x="1" y="1186"/>
                  </a:lnTo>
                  <a:lnTo>
                    <a:pt x="1362" y="52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715861" y="1249930"/>
              <a:ext cx="152111" cy="239073"/>
            </a:xfrm>
            <a:custGeom>
              <a:avLst/>
              <a:gdLst/>
              <a:ahLst/>
              <a:cxnLst/>
              <a:rect l="l" t="t" r="r" b="b"/>
              <a:pathLst>
                <a:path w="1230" h="1933" extrusionOk="0">
                  <a:moveTo>
                    <a:pt x="542" y="483"/>
                  </a:moveTo>
                  <a:lnTo>
                    <a:pt x="542" y="791"/>
                  </a:lnTo>
                  <a:cubicBezTo>
                    <a:pt x="498" y="776"/>
                    <a:pt x="439" y="732"/>
                    <a:pt x="425" y="717"/>
                  </a:cubicBezTo>
                  <a:cubicBezTo>
                    <a:pt x="410" y="703"/>
                    <a:pt x="395" y="659"/>
                    <a:pt x="395" y="630"/>
                  </a:cubicBezTo>
                  <a:cubicBezTo>
                    <a:pt x="395" y="571"/>
                    <a:pt x="410" y="542"/>
                    <a:pt x="425" y="512"/>
                  </a:cubicBezTo>
                  <a:cubicBezTo>
                    <a:pt x="439" y="498"/>
                    <a:pt x="483" y="483"/>
                    <a:pt x="542" y="483"/>
                  </a:cubicBezTo>
                  <a:close/>
                  <a:moveTo>
                    <a:pt x="630" y="1157"/>
                  </a:moveTo>
                  <a:cubicBezTo>
                    <a:pt x="688" y="1171"/>
                    <a:pt x="717" y="1215"/>
                    <a:pt x="761" y="1230"/>
                  </a:cubicBezTo>
                  <a:cubicBezTo>
                    <a:pt x="776" y="1244"/>
                    <a:pt x="791" y="1288"/>
                    <a:pt x="791" y="1318"/>
                  </a:cubicBezTo>
                  <a:cubicBezTo>
                    <a:pt x="791" y="1376"/>
                    <a:pt x="791" y="1391"/>
                    <a:pt x="761" y="1435"/>
                  </a:cubicBezTo>
                  <a:cubicBezTo>
                    <a:pt x="732" y="1464"/>
                    <a:pt x="703" y="1493"/>
                    <a:pt x="630" y="1493"/>
                  </a:cubicBezTo>
                  <a:lnTo>
                    <a:pt x="630" y="1157"/>
                  </a:lnTo>
                  <a:close/>
                  <a:moveTo>
                    <a:pt x="556" y="0"/>
                  </a:moveTo>
                  <a:lnTo>
                    <a:pt x="556" y="190"/>
                  </a:lnTo>
                  <a:cubicBezTo>
                    <a:pt x="469" y="190"/>
                    <a:pt x="366" y="205"/>
                    <a:pt x="278" y="249"/>
                  </a:cubicBezTo>
                  <a:cubicBezTo>
                    <a:pt x="190" y="278"/>
                    <a:pt x="132" y="322"/>
                    <a:pt x="73" y="395"/>
                  </a:cubicBezTo>
                  <a:cubicBezTo>
                    <a:pt x="29" y="468"/>
                    <a:pt x="0" y="542"/>
                    <a:pt x="0" y="630"/>
                  </a:cubicBezTo>
                  <a:cubicBezTo>
                    <a:pt x="0" y="717"/>
                    <a:pt x="44" y="805"/>
                    <a:pt x="73" y="864"/>
                  </a:cubicBezTo>
                  <a:cubicBezTo>
                    <a:pt x="117" y="922"/>
                    <a:pt x="176" y="952"/>
                    <a:pt x="249" y="996"/>
                  </a:cubicBezTo>
                  <a:cubicBezTo>
                    <a:pt x="322" y="1025"/>
                    <a:pt x="395" y="1054"/>
                    <a:pt x="498" y="1083"/>
                  </a:cubicBezTo>
                  <a:cubicBezTo>
                    <a:pt x="512" y="1083"/>
                    <a:pt x="542" y="1098"/>
                    <a:pt x="556" y="1098"/>
                  </a:cubicBezTo>
                  <a:lnTo>
                    <a:pt x="556" y="1449"/>
                  </a:lnTo>
                  <a:cubicBezTo>
                    <a:pt x="498" y="1435"/>
                    <a:pt x="469" y="1420"/>
                    <a:pt x="439" y="1376"/>
                  </a:cubicBezTo>
                  <a:cubicBezTo>
                    <a:pt x="410" y="1361"/>
                    <a:pt x="395" y="1318"/>
                    <a:pt x="395" y="1274"/>
                  </a:cubicBezTo>
                  <a:lnTo>
                    <a:pt x="0" y="1274"/>
                  </a:lnTo>
                  <a:cubicBezTo>
                    <a:pt x="29" y="1420"/>
                    <a:pt x="73" y="1523"/>
                    <a:pt x="176" y="1596"/>
                  </a:cubicBezTo>
                  <a:cubicBezTo>
                    <a:pt x="278" y="1684"/>
                    <a:pt x="395" y="1727"/>
                    <a:pt x="556" y="1742"/>
                  </a:cubicBezTo>
                  <a:lnTo>
                    <a:pt x="556" y="1932"/>
                  </a:lnTo>
                  <a:lnTo>
                    <a:pt x="644" y="1932"/>
                  </a:lnTo>
                  <a:lnTo>
                    <a:pt x="644" y="1757"/>
                  </a:lnTo>
                  <a:cubicBezTo>
                    <a:pt x="776" y="1757"/>
                    <a:pt x="864" y="1742"/>
                    <a:pt x="952" y="1713"/>
                  </a:cubicBezTo>
                  <a:cubicBezTo>
                    <a:pt x="1025" y="1669"/>
                    <a:pt x="1098" y="1610"/>
                    <a:pt x="1142" y="1537"/>
                  </a:cubicBezTo>
                  <a:cubicBezTo>
                    <a:pt x="1171" y="1464"/>
                    <a:pt x="1201" y="1391"/>
                    <a:pt x="1230" y="1274"/>
                  </a:cubicBezTo>
                  <a:cubicBezTo>
                    <a:pt x="1230" y="1171"/>
                    <a:pt x="1215" y="1083"/>
                    <a:pt x="1157" y="1025"/>
                  </a:cubicBezTo>
                  <a:cubicBezTo>
                    <a:pt x="1127" y="981"/>
                    <a:pt x="1069" y="937"/>
                    <a:pt x="996" y="908"/>
                  </a:cubicBezTo>
                  <a:cubicBezTo>
                    <a:pt x="922" y="878"/>
                    <a:pt x="849" y="849"/>
                    <a:pt x="732" y="805"/>
                  </a:cubicBezTo>
                  <a:lnTo>
                    <a:pt x="659" y="791"/>
                  </a:lnTo>
                  <a:lnTo>
                    <a:pt x="659" y="468"/>
                  </a:lnTo>
                  <a:cubicBezTo>
                    <a:pt x="703" y="483"/>
                    <a:pt x="732" y="498"/>
                    <a:pt x="761" y="512"/>
                  </a:cubicBezTo>
                  <a:cubicBezTo>
                    <a:pt x="776" y="556"/>
                    <a:pt x="791" y="586"/>
                    <a:pt x="791" y="630"/>
                  </a:cubicBezTo>
                  <a:lnTo>
                    <a:pt x="1201" y="630"/>
                  </a:lnTo>
                  <a:cubicBezTo>
                    <a:pt x="1171" y="498"/>
                    <a:pt x="1127" y="395"/>
                    <a:pt x="1025" y="322"/>
                  </a:cubicBezTo>
                  <a:cubicBezTo>
                    <a:pt x="922" y="249"/>
                    <a:pt x="805" y="205"/>
                    <a:pt x="644" y="19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2359082" y="1722954"/>
            <a:ext cx="1832819" cy="2793435"/>
            <a:chOff x="2359082" y="1722954"/>
            <a:chExt cx="1832819" cy="2793435"/>
          </a:xfrm>
        </p:grpSpPr>
        <p:sp>
          <p:nvSpPr>
            <p:cNvPr id="400" name="Google Shape;400;p31"/>
            <p:cNvSpPr/>
            <p:nvPr/>
          </p:nvSpPr>
          <p:spPr>
            <a:xfrm>
              <a:off x="2769816" y="4414126"/>
              <a:ext cx="330206" cy="102262"/>
            </a:xfrm>
            <a:custGeom>
              <a:avLst/>
              <a:gdLst/>
              <a:ahLst/>
              <a:cxnLst/>
              <a:rect l="l" t="t" r="r" b="b"/>
              <a:pathLst>
                <a:path w="5344" h="1655" extrusionOk="0">
                  <a:moveTo>
                    <a:pt x="293" y="1"/>
                  </a:moveTo>
                  <a:lnTo>
                    <a:pt x="0" y="1655"/>
                  </a:lnTo>
                  <a:lnTo>
                    <a:pt x="4641" y="1655"/>
                  </a:lnTo>
                  <a:cubicBezTo>
                    <a:pt x="5344" y="1655"/>
                    <a:pt x="4099" y="1025"/>
                    <a:pt x="4099" y="1025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119871" y="4414126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3" y="1"/>
                  </a:moveTo>
                  <a:lnTo>
                    <a:pt x="1" y="1655"/>
                  </a:lnTo>
                  <a:lnTo>
                    <a:pt x="4656" y="1655"/>
                  </a:lnTo>
                  <a:cubicBezTo>
                    <a:pt x="5344" y="1655"/>
                    <a:pt x="4100" y="1025"/>
                    <a:pt x="4100" y="1025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2739971" y="2734306"/>
              <a:ext cx="818656" cy="1731418"/>
            </a:xfrm>
            <a:custGeom>
              <a:avLst/>
              <a:gdLst/>
              <a:ahLst/>
              <a:cxnLst/>
              <a:rect l="l" t="t" r="r" b="b"/>
              <a:pathLst>
                <a:path w="13249" h="28021" extrusionOk="0">
                  <a:moveTo>
                    <a:pt x="13249" y="0"/>
                  </a:moveTo>
                  <a:lnTo>
                    <a:pt x="4875" y="937"/>
                  </a:lnTo>
                  <a:lnTo>
                    <a:pt x="0" y="28020"/>
                  </a:lnTo>
                  <a:lnTo>
                    <a:pt x="4992" y="28020"/>
                  </a:lnTo>
                  <a:lnTo>
                    <a:pt x="9164" y="3894"/>
                  </a:lnTo>
                  <a:lnTo>
                    <a:pt x="5768" y="28020"/>
                  </a:lnTo>
                  <a:lnTo>
                    <a:pt x="10438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2887407" y="2822051"/>
              <a:ext cx="290413" cy="1622853"/>
            </a:xfrm>
            <a:custGeom>
              <a:avLst/>
              <a:gdLst/>
              <a:ahLst/>
              <a:cxnLst/>
              <a:rect l="l" t="t" r="r" b="b"/>
              <a:pathLst>
                <a:path w="4700" h="26264" extrusionOk="0">
                  <a:moveTo>
                    <a:pt x="4685" y="0"/>
                  </a:moveTo>
                  <a:cubicBezTo>
                    <a:pt x="4641" y="0"/>
                    <a:pt x="3587" y="5885"/>
                    <a:pt x="2299" y="13132"/>
                  </a:cubicBezTo>
                  <a:cubicBezTo>
                    <a:pt x="1025" y="20378"/>
                    <a:pt x="0" y="26263"/>
                    <a:pt x="15" y="26263"/>
                  </a:cubicBezTo>
                  <a:cubicBezTo>
                    <a:pt x="15" y="26263"/>
                    <a:pt x="15" y="26263"/>
                    <a:pt x="15" y="26263"/>
                  </a:cubicBezTo>
                  <a:cubicBezTo>
                    <a:pt x="32" y="26263"/>
                    <a:pt x="1100" y="20398"/>
                    <a:pt x="2387" y="13146"/>
                  </a:cubicBezTo>
                  <a:cubicBezTo>
                    <a:pt x="3675" y="5900"/>
                    <a:pt x="4700" y="0"/>
                    <a:pt x="468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276391" y="2853689"/>
              <a:ext cx="113137" cy="1612904"/>
            </a:xfrm>
            <a:custGeom>
              <a:avLst/>
              <a:gdLst/>
              <a:ahLst/>
              <a:cxnLst/>
              <a:rect l="l" t="t" r="r" b="b"/>
              <a:pathLst>
                <a:path w="1831" h="26103" extrusionOk="0">
                  <a:moveTo>
                    <a:pt x="1830" y="0"/>
                  </a:moveTo>
                  <a:cubicBezTo>
                    <a:pt x="1830" y="0"/>
                    <a:pt x="1801" y="44"/>
                    <a:pt x="1801" y="74"/>
                  </a:cubicBezTo>
                  <a:cubicBezTo>
                    <a:pt x="1801" y="132"/>
                    <a:pt x="1801" y="191"/>
                    <a:pt x="1786" y="279"/>
                  </a:cubicBezTo>
                  <a:cubicBezTo>
                    <a:pt x="1772" y="440"/>
                    <a:pt x="1757" y="703"/>
                    <a:pt x="1713" y="1025"/>
                  </a:cubicBezTo>
                  <a:cubicBezTo>
                    <a:pt x="1640" y="1684"/>
                    <a:pt x="1552" y="2636"/>
                    <a:pt x="1435" y="3821"/>
                  </a:cubicBezTo>
                  <a:cubicBezTo>
                    <a:pt x="1215" y="6193"/>
                    <a:pt x="952" y="9472"/>
                    <a:pt x="688" y="13074"/>
                  </a:cubicBezTo>
                  <a:cubicBezTo>
                    <a:pt x="439" y="16675"/>
                    <a:pt x="249" y="19954"/>
                    <a:pt x="147" y="22311"/>
                  </a:cubicBezTo>
                  <a:cubicBezTo>
                    <a:pt x="73" y="23482"/>
                    <a:pt x="30" y="24448"/>
                    <a:pt x="15" y="25107"/>
                  </a:cubicBezTo>
                  <a:cubicBezTo>
                    <a:pt x="15" y="25444"/>
                    <a:pt x="0" y="25693"/>
                    <a:pt x="0" y="25883"/>
                  </a:cubicBezTo>
                  <a:lnTo>
                    <a:pt x="0" y="26088"/>
                  </a:lnTo>
                  <a:lnTo>
                    <a:pt x="0" y="26103"/>
                  </a:lnTo>
                  <a:cubicBezTo>
                    <a:pt x="0" y="26044"/>
                    <a:pt x="15" y="25986"/>
                    <a:pt x="15" y="25898"/>
                  </a:cubicBezTo>
                  <a:cubicBezTo>
                    <a:pt x="15" y="25707"/>
                    <a:pt x="30" y="25459"/>
                    <a:pt x="44" y="25122"/>
                  </a:cubicBezTo>
                  <a:cubicBezTo>
                    <a:pt x="88" y="24463"/>
                    <a:pt x="147" y="23497"/>
                    <a:pt x="191" y="22326"/>
                  </a:cubicBezTo>
                  <a:cubicBezTo>
                    <a:pt x="322" y="19969"/>
                    <a:pt x="513" y="16689"/>
                    <a:pt x="762" y="13088"/>
                  </a:cubicBezTo>
                  <a:cubicBezTo>
                    <a:pt x="1025" y="9487"/>
                    <a:pt x="1289" y="6208"/>
                    <a:pt x="1494" y="3851"/>
                  </a:cubicBezTo>
                  <a:cubicBezTo>
                    <a:pt x="1581" y="2679"/>
                    <a:pt x="1684" y="1699"/>
                    <a:pt x="1728" y="1040"/>
                  </a:cubicBezTo>
                  <a:cubicBezTo>
                    <a:pt x="1772" y="718"/>
                    <a:pt x="1786" y="454"/>
                    <a:pt x="1801" y="279"/>
                  </a:cubicBezTo>
                  <a:cubicBezTo>
                    <a:pt x="1830" y="191"/>
                    <a:pt x="1830" y="132"/>
                    <a:pt x="1830" y="74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013637" y="2410391"/>
              <a:ext cx="178264" cy="221579"/>
            </a:xfrm>
            <a:custGeom>
              <a:avLst/>
              <a:gdLst/>
              <a:ahLst/>
              <a:cxnLst/>
              <a:rect l="l" t="t" r="r" b="b"/>
              <a:pathLst>
                <a:path w="2885" h="3586" extrusionOk="0">
                  <a:moveTo>
                    <a:pt x="1021" y="1"/>
                  </a:moveTo>
                  <a:cubicBezTo>
                    <a:pt x="861" y="1"/>
                    <a:pt x="0" y="1421"/>
                    <a:pt x="0" y="1421"/>
                  </a:cubicBezTo>
                  <a:cubicBezTo>
                    <a:pt x="0" y="1421"/>
                    <a:pt x="619" y="3586"/>
                    <a:pt x="1018" y="3586"/>
                  </a:cubicBezTo>
                  <a:cubicBezTo>
                    <a:pt x="1036" y="3586"/>
                    <a:pt x="1053" y="3582"/>
                    <a:pt x="1069" y="3573"/>
                  </a:cubicBezTo>
                  <a:cubicBezTo>
                    <a:pt x="1069" y="3573"/>
                    <a:pt x="2606" y="2563"/>
                    <a:pt x="2679" y="2373"/>
                  </a:cubicBezTo>
                  <a:cubicBezTo>
                    <a:pt x="2702" y="2310"/>
                    <a:pt x="2641" y="2289"/>
                    <a:pt x="2546" y="2289"/>
                  </a:cubicBezTo>
                  <a:cubicBezTo>
                    <a:pt x="2330" y="2289"/>
                    <a:pt x="1933" y="2402"/>
                    <a:pt x="1933" y="2402"/>
                  </a:cubicBezTo>
                  <a:cubicBezTo>
                    <a:pt x="1933" y="2402"/>
                    <a:pt x="2738" y="2080"/>
                    <a:pt x="2811" y="1875"/>
                  </a:cubicBezTo>
                  <a:cubicBezTo>
                    <a:pt x="2832" y="1818"/>
                    <a:pt x="2754" y="1797"/>
                    <a:pt x="2630" y="1797"/>
                  </a:cubicBezTo>
                  <a:cubicBezTo>
                    <a:pt x="2313" y="1797"/>
                    <a:pt x="1699" y="1933"/>
                    <a:pt x="1699" y="1933"/>
                  </a:cubicBezTo>
                  <a:cubicBezTo>
                    <a:pt x="1699" y="1933"/>
                    <a:pt x="2884" y="1611"/>
                    <a:pt x="2811" y="1363"/>
                  </a:cubicBezTo>
                  <a:cubicBezTo>
                    <a:pt x="2788" y="1278"/>
                    <a:pt x="2636" y="1249"/>
                    <a:pt x="2440" y="1249"/>
                  </a:cubicBezTo>
                  <a:cubicBezTo>
                    <a:pt x="2027" y="1249"/>
                    <a:pt x="1420" y="1377"/>
                    <a:pt x="1420" y="1377"/>
                  </a:cubicBezTo>
                  <a:cubicBezTo>
                    <a:pt x="1420" y="1377"/>
                    <a:pt x="2753" y="997"/>
                    <a:pt x="2738" y="704"/>
                  </a:cubicBezTo>
                  <a:cubicBezTo>
                    <a:pt x="2735" y="640"/>
                    <a:pt x="2649" y="615"/>
                    <a:pt x="2516" y="615"/>
                  </a:cubicBezTo>
                  <a:cubicBezTo>
                    <a:pt x="2037" y="615"/>
                    <a:pt x="952" y="938"/>
                    <a:pt x="952" y="938"/>
                  </a:cubicBezTo>
                  <a:cubicBezTo>
                    <a:pt x="1259" y="499"/>
                    <a:pt x="1142" y="45"/>
                    <a:pt x="1025" y="1"/>
                  </a:cubicBezTo>
                  <a:cubicBezTo>
                    <a:pt x="1024" y="1"/>
                    <a:pt x="1022" y="1"/>
                    <a:pt x="1021" y="1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404857" y="2131832"/>
              <a:ext cx="695632" cy="695446"/>
            </a:xfrm>
            <a:custGeom>
              <a:avLst/>
              <a:gdLst/>
              <a:ahLst/>
              <a:cxnLst/>
              <a:rect l="l" t="t" r="r" b="b"/>
              <a:pathLst>
                <a:path w="11258" h="11255" extrusionOk="0">
                  <a:moveTo>
                    <a:pt x="1903" y="0"/>
                  </a:moveTo>
                  <a:lnTo>
                    <a:pt x="264" y="1244"/>
                  </a:lnTo>
                  <a:cubicBezTo>
                    <a:pt x="264" y="1244"/>
                    <a:pt x="0" y="5051"/>
                    <a:pt x="1362" y="8828"/>
                  </a:cubicBezTo>
                  <a:cubicBezTo>
                    <a:pt x="2035" y="10724"/>
                    <a:pt x="3206" y="11254"/>
                    <a:pt x="4319" y="11254"/>
                  </a:cubicBezTo>
                  <a:cubicBezTo>
                    <a:pt x="5431" y="11254"/>
                    <a:pt x="6485" y="10724"/>
                    <a:pt x="6925" y="10497"/>
                  </a:cubicBezTo>
                  <a:cubicBezTo>
                    <a:pt x="7803" y="10043"/>
                    <a:pt x="11258" y="8140"/>
                    <a:pt x="11258" y="8140"/>
                  </a:cubicBezTo>
                  <a:lnTo>
                    <a:pt x="9779" y="5783"/>
                  </a:lnTo>
                  <a:cubicBezTo>
                    <a:pt x="9779" y="5783"/>
                    <a:pt x="7642" y="6925"/>
                    <a:pt x="5197" y="7847"/>
                  </a:cubicBezTo>
                  <a:cubicBezTo>
                    <a:pt x="5169" y="7857"/>
                    <a:pt x="5140" y="7863"/>
                    <a:pt x="5111" y="7863"/>
                  </a:cubicBezTo>
                  <a:cubicBezTo>
                    <a:pt x="3963" y="7863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009509" y="2072265"/>
              <a:ext cx="575388" cy="770089"/>
            </a:xfrm>
            <a:custGeom>
              <a:avLst/>
              <a:gdLst/>
              <a:ahLst/>
              <a:cxnLst/>
              <a:rect l="l" t="t" r="r" b="b"/>
              <a:pathLst>
                <a:path w="9312" h="12463" extrusionOk="0">
                  <a:moveTo>
                    <a:pt x="4580" y="1"/>
                  </a:moveTo>
                  <a:cubicBezTo>
                    <a:pt x="3653" y="1"/>
                    <a:pt x="2762" y="110"/>
                    <a:pt x="2197" y="335"/>
                  </a:cubicBezTo>
                  <a:cubicBezTo>
                    <a:pt x="2197" y="335"/>
                    <a:pt x="191" y="1169"/>
                    <a:pt x="1" y="3014"/>
                  </a:cubicBezTo>
                  <a:lnTo>
                    <a:pt x="1" y="7581"/>
                  </a:lnTo>
                  <a:lnTo>
                    <a:pt x="15" y="10802"/>
                  </a:lnTo>
                  <a:cubicBezTo>
                    <a:pt x="15" y="11329"/>
                    <a:pt x="454" y="11768"/>
                    <a:pt x="981" y="11797"/>
                  </a:cubicBezTo>
                  <a:cubicBezTo>
                    <a:pt x="2430" y="11826"/>
                    <a:pt x="4981" y="12462"/>
                    <a:pt x="6961" y="12462"/>
                  </a:cubicBezTo>
                  <a:cubicBezTo>
                    <a:pt x="7963" y="12462"/>
                    <a:pt x="8819" y="12299"/>
                    <a:pt x="9311" y="11812"/>
                  </a:cubicBezTo>
                  <a:lnTo>
                    <a:pt x="8418" y="6249"/>
                  </a:lnTo>
                  <a:lnTo>
                    <a:pt x="7701" y="525"/>
                  </a:lnTo>
                  <a:cubicBezTo>
                    <a:pt x="7011" y="180"/>
                    <a:pt x="5766" y="1"/>
                    <a:pt x="4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209408" y="1731975"/>
              <a:ext cx="311236" cy="393355"/>
            </a:xfrm>
            <a:custGeom>
              <a:avLst/>
              <a:gdLst/>
              <a:ahLst/>
              <a:cxnLst/>
              <a:rect l="l" t="t" r="r" b="b"/>
              <a:pathLst>
                <a:path w="5037" h="6366" extrusionOk="0">
                  <a:moveTo>
                    <a:pt x="2662" y="0"/>
                  </a:moveTo>
                  <a:cubicBezTo>
                    <a:pt x="1390" y="0"/>
                    <a:pt x="1333" y="586"/>
                    <a:pt x="1333" y="586"/>
                  </a:cubicBezTo>
                  <a:lnTo>
                    <a:pt x="1333" y="1596"/>
                  </a:lnTo>
                  <a:cubicBezTo>
                    <a:pt x="1333" y="1596"/>
                    <a:pt x="997" y="1358"/>
                    <a:pt x="679" y="1358"/>
                  </a:cubicBezTo>
                  <a:cubicBezTo>
                    <a:pt x="446" y="1358"/>
                    <a:pt x="222" y="1486"/>
                    <a:pt x="147" y="1933"/>
                  </a:cubicBezTo>
                  <a:cubicBezTo>
                    <a:pt x="1" y="2738"/>
                    <a:pt x="777" y="2899"/>
                    <a:pt x="777" y="2899"/>
                  </a:cubicBezTo>
                  <a:lnTo>
                    <a:pt x="601" y="5256"/>
                  </a:lnTo>
                  <a:cubicBezTo>
                    <a:pt x="587" y="5563"/>
                    <a:pt x="674" y="5886"/>
                    <a:pt x="894" y="6105"/>
                  </a:cubicBezTo>
                  <a:cubicBezTo>
                    <a:pt x="1097" y="6296"/>
                    <a:pt x="1327" y="6366"/>
                    <a:pt x="1555" y="6366"/>
                  </a:cubicBezTo>
                  <a:cubicBezTo>
                    <a:pt x="1905" y="6366"/>
                    <a:pt x="2251" y="6203"/>
                    <a:pt x="2490" y="6061"/>
                  </a:cubicBezTo>
                  <a:cubicBezTo>
                    <a:pt x="2665" y="5929"/>
                    <a:pt x="2782" y="5754"/>
                    <a:pt x="2782" y="5534"/>
                  </a:cubicBezTo>
                  <a:lnTo>
                    <a:pt x="2782" y="4905"/>
                  </a:lnTo>
                  <a:lnTo>
                    <a:pt x="3632" y="4905"/>
                  </a:lnTo>
                  <a:cubicBezTo>
                    <a:pt x="5037" y="4831"/>
                    <a:pt x="4788" y="396"/>
                    <a:pt x="4788" y="396"/>
                  </a:cubicBezTo>
                  <a:cubicBezTo>
                    <a:pt x="4788" y="57"/>
                    <a:pt x="4135" y="44"/>
                    <a:pt x="4039" y="44"/>
                  </a:cubicBezTo>
                  <a:cubicBezTo>
                    <a:pt x="4031" y="44"/>
                    <a:pt x="4027" y="44"/>
                    <a:pt x="4027" y="44"/>
                  </a:cubicBezTo>
                  <a:lnTo>
                    <a:pt x="2709" y="0"/>
                  </a:lnTo>
                  <a:cubicBezTo>
                    <a:pt x="2693" y="0"/>
                    <a:pt x="2678" y="0"/>
                    <a:pt x="2662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440141" y="1860441"/>
              <a:ext cx="15386" cy="80574"/>
            </a:xfrm>
            <a:custGeom>
              <a:avLst/>
              <a:gdLst/>
              <a:ahLst/>
              <a:cxnLst/>
              <a:rect l="l" t="t" r="r" b="b"/>
              <a:pathLst>
                <a:path w="249" h="1304" extrusionOk="0">
                  <a:moveTo>
                    <a:pt x="205" y="0"/>
                  </a:moveTo>
                  <a:cubicBezTo>
                    <a:pt x="176" y="0"/>
                    <a:pt x="161" y="322"/>
                    <a:pt x="161" y="718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17" y="1230"/>
                    <a:pt x="88" y="1274"/>
                    <a:pt x="44" y="1274"/>
                  </a:cubicBezTo>
                  <a:cubicBezTo>
                    <a:pt x="15" y="1289"/>
                    <a:pt x="0" y="1289"/>
                    <a:pt x="0" y="1289"/>
                  </a:cubicBezTo>
                  <a:cubicBezTo>
                    <a:pt x="0" y="1289"/>
                    <a:pt x="15" y="1303"/>
                    <a:pt x="44" y="1303"/>
                  </a:cubicBezTo>
                  <a:cubicBezTo>
                    <a:pt x="88" y="1303"/>
                    <a:pt x="146" y="1274"/>
                    <a:pt x="205" y="1215"/>
                  </a:cubicBezTo>
                  <a:cubicBezTo>
                    <a:pt x="234" y="1171"/>
                    <a:pt x="249" y="1069"/>
                    <a:pt x="249" y="981"/>
                  </a:cubicBezTo>
                  <a:lnTo>
                    <a:pt x="249" y="703"/>
                  </a:lnTo>
                  <a:cubicBezTo>
                    <a:pt x="249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391263" y="1862233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0" y="74"/>
                    <a:pt x="0" y="162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62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3480800" y="1861306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30" y="1"/>
                  </a:moveTo>
                  <a:cubicBezTo>
                    <a:pt x="15" y="1"/>
                    <a:pt x="1" y="74"/>
                    <a:pt x="1" y="162"/>
                  </a:cubicBezTo>
                  <a:cubicBezTo>
                    <a:pt x="1" y="250"/>
                    <a:pt x="30" y="323"/>
                    <a:pt x="59" y="323"/>
                  </a:cubicBezTo>
                  <a:cubicBezTo>
                    <a:pt x="74" y="323"/>
                    <a:pt x="89" y="250"/>
                    <a:pt x="89" y="162"/>
                  </a:cubicBezTo>
                  <a:cubicBezTo>
                    <a:pt x="89" y="74"/>
                    <a:pt x="59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3333364" y="2005158"/>
              <a:ext cx="48938" cy="85085"/>
            </a:xfrm>
            <a:custGeom>
              <a:avLst/>
              <a:gdLst/>
              <a:ahLst/>
              <a:cxnLst/>
              <a:rect l="l" t="t" r="r" b="b"/>
              <a:pathLst>
                <a:path w="792" h="1377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35"/>
                    <a:pt x="1" y="484"/>
                    <a:pt x="74" y="718"/>
                  </a:cubicBezTo>
                  <a:cubicBezTo>
                    <a:pt x="147" y="967"/>
                    <a:pt x="293" y="1186"/>
                    <a:pt x="513" y="1289"/>
                  </a:cubicBezTo>
                  <a:cubicBezTo>
                    <a:pt x="586" y="1333"/>
                    <a:pt x="718" y="1377"/>
                    <a:pt x="718" y="1377"/>
                  </a:cubicBezTo>
                  <a:cubicBezTo>
                    <a:pt x="718" y="1362"/>
                    <a:pt x="762" y="1216"/>
                    <a:pt x="762" y="1201"/>
                  </a:cubicBezTo>
                  <a:cubicBezTo>
                    <a:pt x="791" y="952"/>
                    <a:pt x="791" y="762"/>
                    <a:pt x="762" y="469"/>
                  </a:cubicBezTo>
                  <a:cubicBezTo>
                    <a:pt x="469" y="396"/>
                    <a:pt x="206" y="220"/>
                    <a:pt x="30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3243826" y="1839617"/>
              <a:ext cx="40781" cy="54313"/>
            </a:xfrm>
            <a:custGeom>
              <a:avLst/>
              <a:gdLst/>
              <a:ahLst/>
              <a:cxnLst/>
              <a:rect l="l" t="t" r="r" b="b"/>
              <a:pathLst>
                <a:path w="660" h="879" extrusionOk="0">
                  <a:moveTo>
                    <a:pt x="88" y="1"/>
                  </a:moveTo>
                  <a:cubicBezTo>
                    <a:pt x="88" y="15"/>
                    <a:pt x="132" y="44"/>
                    <a:pt x="234" y="88"/>
                  </a:cubicBezTo>
                  <a:cubicBezTo>
                    <a:pt x="292" y="127"/>
                    <a:pt x="355" y="177"/>
                    <a:pt x="413" y="257"/>
                  </a:cubicBezTo>
                  <a:lnTo>
                    <a:pt x="413" y="257"/>
                  </a:lnTo>
                  <a:cubicBezTo>
                    <a:pt x="395" y="249"/>
                    <a:pt x="375" y="241"/>
                    <a:pt x="352" y="235"/>
                  </a:cubicBezTo>
                  <a:cubicBezTo>
                    <a:pt x="333" y="231"/>
                    <a:pt x="315" y="229"/>
                    <a:pt x="297" y="229"/>
                  </a:cubicBezTo>
                  <a:cubicBezTo>
                    <a:pt x="243" y="229"/>
                    <a:pt x="191" y="246"/>
                    <a:pt x="147" y="279"/>
                  </a:cubicBezTo>
                  <a:cubicBezTo>
                    <a:pt x="103" y="308"/>
                    <a:pt x="59" y="367"/>
                    <a:pt x="44" y="425"/>
                  </a:cubicBezTo>
                  <a:cubicBezTo>
                    <a:pt x="0" y="528"/>
                    <a:pt x="44" y="645"/>
                    <a:pt x="103" y="718"/>
                  </a:cubicBezTo>
                  <a:cubicBezTo>
                    <a:pt x="191" y="864"/>
                    <a:pt x="293" y="879"/>
                    <a:pt x="293" y="879"/>
                  </a:cubicBezTo>
                  <a:cubicBezTo>
                    <a:pt x="322" y="879"/>
                    <a:pt x="234" y="820"/>
                    <a:pt x="147" y="689"/>
                  </a:cubicBezTo>
                  <a:cubicBezTo>
                    <a:pt x="117" y="615"/>
                    <a:pt x="103" y="542"/>
                    <a:pt x="132" y="454"/>
                  </a:cubicBezTo>
                  <a:cubicBezTo>
                    <a:pt x="145" y="376"/>
                    <a:pt x="229" y="320"/>
                    <a:pt x="309" y="320"/>
                  </a:cubicBezTo>
                  <a:cubicBezTo>
                    <a:pt x="319" y="320"/>
                    <a:pt x="328" y="321"/>
                    <a:pt x="337" y="323"/>
                  </a:cubicBezTo>
                  <a:cubicBezTo>
                    <a:pt x="410" y="352"/>
                    <a:pt x="469" y="381"/>
                    <a:pt x="513" y="425"/>
                  </a:cubicBezTo>
                  <a:lnTo>
                    <a:pt x="659" y="513"/>
                  </a:lnTo>
                  <a:lnTo>
                    <a:pt x="600" y="367"/>
                  </a:lnTo>
                  <a:cubicBezTo>
                    <a:pt x="498" y="176"/>
                    <a:pt x="381" y="88"/>
                    <a:pt x="264" y="44"/>
                  </a:cubicBezTo>
                  <a:cubicBezTo>
                    <a:pt x="147" y="1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394909" y="1949916"/>
              <a:ext cx="42573" cy="24160"/>
            </a:xfrm>
            <a:custGeom>
              <a:avLst/>
              <a:gdLst/>
              <a:ahLst/>
              <a:cxnLst/>
              <a:rect l="l" t="t" r="r" b="b"/>
              <a:pathLst>
                <a:path w="689" h="391" extrusionOk="0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60"/>
                    <a:pt x="29" y="133"/>
                  </a:cubicBezTo>
                  <a:cubicBezTo>
                    <a:pt x="73" y="206"/>
                    <a:pt x="161" y="280"/>
                    <a:pt x="264" y="338"/>
                  </a:cubicBezTo>
                  <a:cubicBezTo>
                    <a:pt x="342" y="377"/>
                    <a:pt x="426" y="390"/>
                    <a:pt x="496" y="390"/>
                  </a:cubicBezTo>
                  <a:cubicBezTo>
                    <a:pt x="530" y="390"/>
                    <a:pt x="561" y="387"/>
                    <a:pt x="586" y="382"/>
                  </a:cubicBezTo>
                  <a:cubicBezTo>
                    <a:pt x="659" y="353"/>
                    <a:pt x="688" y="338"/>
                    <a:pt x="688" y="324"/>
                  </a:cubicBezTo>
                  <a:cubicBezTo>
                    <a:pt x="673" y="280"/>
                    <a:pt x="498" y="338"/>
                    <a:pt x="307" y="250"/>
                  </a:cubicBezTo>
                  <a:cubicBezTo>
                    <a:pt x="110" y="180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386752" y="1946703"/>
              <a:ext cx="13594" cy="13408"/>
            </a:xfrm>
            <a:custGeom>
              <a:avLst/>
              <a:gdLst/>
              <a:ahLst/>
              <a:cxnLst/>
              <a:rect l="l" t="t" r="r" b="b"/>
              <a:pathLst>
                <a:path w="220" h="217" extrusionOk="0">
                  <a:moveTo>
                    <a:pt x="184" y="1"/>
                  </a:moveTo>
                  <a:cubicBezTo>
                    <a:pt x="154" y="1"/>
                    <a:pt x="111" y="11"/>
                    <a:pt x="73" y="39"/>
                  </a:cubicBezTo>
                  <a:cubicBezTo>
                    <a:pt x="0" y="112"/>
                    <a:pt x="0" y="215"/>
                    <a:pt x="15" y="215"/>
                  </a:cubicBezTo>
                  <a:cubicBezTo>
                    <a:pt x="18" y="216"/>
                    <a:pt x="21" y="217"/>
                    <a:pt x="24" y="217"/>
                  </a:cubicBezTo>
                  <a:cubicBezTo>
                    <a:pt x="51" y="217"/>
                    <a:pt x="80" y="164"/>
                    <a:pt x="132" y="112"/>
                  </a:cubicBezTo>
                  <a:cubicBezTo>
                    <a:pt x="191" y="83"/>
                    <a:pt x="220" y="24"/>
                    <a:pt x="220" y="10"/>
                  </a:cubicBezTo>
                  <a:cubicBezTo>
                    <a:pt x="215" y="4"/>
                    <a:pt x="20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285413" y="1722954"/>
              <a:ext cx="230724" cy="107144"/>
            </a:xfrm>
            <a:custGeom>
              <a:avLst/>
              <a:gdLst/>
              <a:ahLst/>
              <a:cxnLst/>
              <a:rect l="l" t="t" r="r" b="b"/>
              <a:pathLst>
                <a:path w="3734" h="1734" extrusionOk="0">
                  <a:moveTo>
                    <a:pt x="1025" y="0"/>
                  </a:moveTo>
                  <a:cubicBezTo>
                    <a:pt x="733" y="0"/>
                    <a:pt x="411" y="29"/>
                    <a:pt x="220" y="220"/>
                  </a:cubicBezTo>
                  <a:cubicBezTo>
                    <a:pt x="1" y="439"/>
                    <a:pt x="15" y="791"/>
                    <a:pt x="30" y="1098"/>
                  </a:cubicBezTo>
                  <a:cubicBezTo>
                    <a:pt x="30" y="1274"/>
                    <a:pt x="45" y="1464"/>
                    <a:pt x="191" y="1581"/>
                  </a:cubicBezTo>
                  <a:cubicBezTo>
                    <a:pt x="264" y="1654"/>
                    <a:pt x="381" y="1669"/>
                    <a:pt x="469" y="1684"/>
                  </a:cubicBezTo>
                  <a:cubicBezTo>
                    <a:pt x="608" y="1714"/>
                    <a:pt x="755" y="1733"/>
                    <a:pt x="900" y="1733"/>
                  </a:cubicBezTo>
                  <a:cubicBezTo>
                    <a:pt x="1029" y="1733"/>
                    <a:pt x="1157" y="1718"/>
                    <a:pt x="1274" y="1684"/>
                  </a:cubicBezTo>
                  <a:cubicBezTo>
                    <a:pt x="1524" y="1600"/>
                    <a:pt x="1748" y="1411"/>
                    <a:pt x="1795" y="1167"/>
                  </a:cubicBezTo>
                  <a:lnTo>
                    <a:pt x="1795" y="1167"/>
                  </a:lnTo>
                  <a:cubicBezTo>
                    <a:pt x="1772" y="1334"/>
                    <a:pt x="1776" y="1523"/>
                    <a:pt x="1831" y="1713"/>
                  </a:cubicBezTo>
                  <a:cubicBezTo>
                    <a:pt x="1960" y="1493"/>
                    <a:pt x="2090" y="1295"/>
                    <a:pt x="2219" y="1100"/>
                  </a:cubicBezTo>
                  <a:lnTo>
                    <a:pt x="2219" y="1100"/>
                  </a:lnTo>
                  <a:cubicBezTo>
                    <a:pt x="2150" y="1246"/>
                    <a:pt x="2188" y="1438"/>
                    <a:pt x="2299" y="1537"/>
                  </a:cubicBezTo>
                  <a:cubicBezTo>
                    <a:pt x="2418" y="1656"/>
                    <a:pt x="2596" y="1715"/>
                    <a:pt x="2758" y="1715"/>
                  </a:cubicBezTo>
                  <a:cubicBezTo>
                    <a:pt x="2776" y="1715"/>
                    <a:pt x="2794" y="1714"/>
                    <a:pt x="2811" y="1713"/>
                  </a:cubicBezTo>
                  <a:cubicBezTo>
                    <a:pt x="3002" y="1684"/>
                    <a:pt x="3514" y="1566"/>
                    <a:pt x="3675" y="1493"/>
                  </a:cubicBezTo>
                  <a:lnTo>
                    <a:pt x="3734" y="834"/>
                  </a:lnTo>
                  <a:cubicBezTo>
                    <a:pt x="3734" y="512"/>
                    <a:pt x="3514" y="249"/>
                    <a:pt x="3192" y="176"/>
                  </a:cubicBezTo>
                  <a:cubicBezTo>
                    <a:pt x="3090" y="132"/>
                    <a:pt x="2972" y="132"/>
                    <a:pt x="2885" y="117"/>
                  </a:cubicBezTo>
                  <a:cubicBezTo>
                    <a:pt x="2270" y="44"/>
                    <a:pt x="164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263723" y="2072574"/>
              <a:ext cx="18166" cy="17487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" y="1"/>
                  </a:moveTo>
                  <a:cubicBezTo>
                    <a:pt x="21" y="1"/>
                    <a:pt x="17" y="3"/>
                    <a:pt x="15" y="8"/>
                  </a:cubicBezTo>
                  <a:cubicBezTo>
                    <a:pt x="0" y="8"/>
                    <a:pt x="15" y="95"/>
                    <a:pt x="103" y="183"/>
                  </a:cubicBezTo>
                  <a:cubicBezTo>
                    <a:pt x="158" y="249"/>
                    <a:pt x="229" y="282"/>
                    <a:pt x="267" y="282"/>
                  </a:cubicBezTo>
                  <a:cubicBezTo>
                    <a:pt x="280" y="282"/>
                    <a:pt x="289" y="278"/>
                    <a:pt x="293" y="271"/>
                  </a:cubicBezTo>
                  <a:cubicBezTo>
                    <a:pt x="293" y="242"/>
                    <a:pt x="235" y="183"/>
                    <a:pt x="161" y="125"/>
                  </a:cubicBezTo>
                  <a:cubicBezTo>
                    <a:pt x="99" y="63"/>
                    <a:pt x="48" y="1"/>
                    <a:pt x="25" y="1"/>
                  </a:cubicBez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410679" y="2189732"/>
              <a:ext cx="763539" cy="532383"/>
            </a:xfrm>
            <a:custGeom>
              <a:avLst/>
              <a:gdLst/>
              <a:ahLst/>
              <a:cxnLst/>
              <a:rect l="l" t="t" r="r" b="b"/>
              <a:pathLst>
                <a:path w="12357" h="8616" extrusionOk="0">
                  <a:moveTo>
                    <a:pt x="9955" y="0"/>
                  </a:moveTo>
                  <a:cubicBezTo>
                    <a:pt x="9955" y="0"/>
                    <a:pt x="7035" y="5008"/>
                    <a:pt x="5938" y="5008"/>
                  </a:cubicBezTo>
                  <a:cubicBezTo>
                    <a:pt x="5863" y="5008"/>
                    <a:pt x="5796" y="4985"/>
                    <a:pt x="5739" y="4934"/>
                  </a:cubicBezTo>
                  <a:cubicBezTo>
                    <a:pt x="3792" y="3177"/>
                    <a:pt x="2240" y="1332"/>
                    <a:pt x="2240" y="1332"/>
                  </a:cubicBezTo>
                  <a:lnTo>
                    <a:pt x="0" y="2972"/>
                  </a:lnTo>
                  <a:cubicBezTo>
                    <a:pt x="0" y="2972"/>
                    <a:pt x="2533" y="5988"/>
                    <a:pt x="3177" y="6749"/>
                  </a:cubicBezTo>
                  <a:cubicBezTo>
                    <a:pt x="3593" y="7242"/>
                    <a:pt x="4832" y="8615"/>
                    <a:pt x="6384" y="8615"/>
                  </a:cubicBezTo>
                  <a:cubicBezTo>
                    <a:pt x="7183" y="8615"/>
                    <a:pt x="8064" y="8252"/>
                    <a:pt x="8960" y="7217"/>
                  </a:cubicBezTo>
                  <a:cubicBezTo>
                    <a:pt x="11595" y="4187"/>
                    <a:pt x="12356" y="1552"/>
                    <a:pt x="12356" y="1552"/>
                  </a:cubicBezTo>
                  <a:lnTo>
                    <a:pt x="9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359082" y="2150617"/>
              <a:ext cx="200014" cy="237953"/>
            </a:xfrm>
            <a:custGeom>
              <a:avLst/>
              <a:gdLst/>
              <a:ahLst/>
              <a:cxnLst/>
              <a:rect l="l" t="t" r="r" b="b"/>
              <a:pathLst>
                <a:path w="3237" h="3851" extrusionOk="0">
                  <a:moveTo>
                    <a:pt x="903" y="0"/>
                  </a:moveTo>
                  <a:cubicBezTo>
                    <a:pt x="872" y="0"/>
                    <a:pt x="849" y="11"/>
                    <a:pt x="835" y="33"/>
                  </a:cubicBezTo>
                  <a:cubicBezTo>
                    <a:pt x="660" y="311"/>
                    <a:pt x="1816" y="1394"/>
                    <a:pt x="1816" y="1394"/>
                  </a:cubicBezTo>
                  <a:cubicBezTo>
                    <a:pt x="1816" y="1394"/>
                    <a:pt x="851" y="629"/>
                    <a:pt x="514" y="629"/>
                  </a:cubicBezTo>
                  <a:cubicBezTo>
                    <a:pt x="476" y="629"/>
                    <a:pt x="445" y="640"/>
                    <a:pt x="425" y="662"/>
                  </a:cubicBezTo>
                  <a:cubicBezTo>
                    <a:pt x="220" y="882"/>
                    <a:pt x="1245" y="1819"/>
                    <a:pt x="1245" y="1819"/>
                  </a:cubicBezTo>
                  <a:cubicBezTo>
                    <a:pt x="1245" y="1819"/>
                    <a:pt x="402" y="1135"/>
                    <a:pt x="193" y="1135"/>
                  </a:cubicBezTo>
                  <a:cubicBezTo>
                    <a:pt x="165" y="1135"/>
                    <a:pt x="149" y="1147"/>
                    <a:pt x="147" y="1175"/>
                  </a:cubicBezTo>
                  <a:cubicBezTo>
                    <a:pt x="133" y="1409"/>
                    <a:pt x="747" y="2156"/>
                    <a:pt x="747" y="2156"/>
                  </a:cubicBezTo>
                  <a:cubicBezTo>
                    <a:pt x="747" y="2156"/>
                    <a:pt x="240" y="1689"/>
                    <a:pt x="70" y="1689"/>
                  </a:cubicBezTo>
                  <a:cubicBezTo>
                    <a:pt x="38" y="1689"/>
                    <a:pt x="18" y="1706"/>
                    <a:pt x="15" y="1746"/>
                  </a:cubicBezTo>
                  <a:cubicBezTo>
                    <a:pt x="1" y="1980"/>
                    <a:pt x="1011" y="3795"/>
                    <a:pt x="1011" y="3795"/>
                  </a:cubicBezTo>
                  <a:cubicBezTo>
                    <a:pt x="1041" y="3833"/>
                    <a:pt x="1084" y="3850"/>
                    <a:pt x="1137" y="3850"/>
                  </a:cubicBezTo>
                  <a:cubicBezTo>
                    <a:pt x="1667" y="3850"/>
                    <a:pt x="3236" y="2185"/>
                    <a:pt x="3236" y="2185"/>
                  </a:cubicBezTo>
                  <a:cubicBezTo>
                    <a:pt x="3236" y="2185"/>
                    <a:pt x="3090" y="252"/>
                    <a:pt x="2943" y="223"/>
                  </a:cubicBezTo>
                  <a:cubicBezTo>
                    <a:pt x="2936" y="221"/>
                    <a:pt x="2929" y="220"/>
                    <a:pt x="2920" y="220"/>
                  </a:cubicBezTo>
                  <a:cubicBezTo>
                    <a:pt x="2764" y="220"/>
                    <a:pt x="2449" y="619"/>
                    <a:pt x="2519" y="1204"/>
                  </a:cubicBezTo>
                  <a:cubicBezTo>
                    <a:pt x="2519" y="1204"/>
                    <a:pt x="1242" y="0"/>
                    <a:pt x="903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2869302" y="2077826"/>
              <a:ext cx="332925" cy="1055435"/>
            </a:xfrm>
            <a:custGeom>
              <a:avLst/>
              <a:gdLst/>
              <a:ahLst/>
              <a:cxnLst/>
              <a:rect l="l" t="t" r="r" b="b"/>
              <a:pathLst>
                <a:path w="5388" h="17081" extrusionOk="0">
                  <a:moveTo>
                    <a:pt x="5233" y="0"/>
                  </a:moveTo>
                  <a:cubicBezTo>
                    <a:pt x="4395" y="0"/>
                    <a:pt x="3397" y="831"/>
                    <a:pt x="3397" y="845"/>
                  </a:cubicBezTo>
                  <a:cubicBezTo>
                    <a:pt x="2972" y="1138"/>
                    <a:pt x="2738" y="1533"/>
                    <a:pt x="2562" y="1840"/>
                  </a:cubicBezTo>
                  <a:lnTo>
                    <a:pt x="1" y="17080"/>
                  </a:lnTo>
                  <a:lnTo>
                    <a:pt x="1" y="17080"/>
                  </a:lnTo>
                  <a:lnTo>
                    <a:pt x="3002" y="17065"/>
                  </a:lnTo>
                  <a:lnTo>
                    <a:pt x="5388" y="10"/>
                  </a:lnTo>
                  <a:cubicBezTo>
                    <a:pt x="5337" y="3"/>
                    <a:pt x="5285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3403004" y="2078382"/>
              <a:ext cx="251547" cy="1039493"/>
            </a:xfrm>
            <a:custGeom>
              <a:avLst/>
              <a:gdLst/>
              <a:ahLst/>
              <a:cxnLst/>
              <a:rect l="l" t="t" r="r" b="b"/>
              <a:pathLst>
                <a:path w="4071" h="16823" extrusionOk="0">
                  <a:moveTo>
                    <a:pt x="58" y="1"/>
                  </a:moveTo>
                  <a:cubicBezTo>
                    <a:pt x="39" y="1"/>
                    <a:pt x="20" y="1"/>
                    <a:pt x="1" y="1"/>
                  </a:cubicBezTo>
                  <a:lnTo>
                    <a:pt x="821" y="16822"/>
                  </a:lnTo>
                  <a:lnTo>
                    <a:pt x="4071" y="16500"/>
                  </a:lnTo>
                  <a:lnTo>
                    <a:pt x="1948" y="880"/>
                  </a:lnTo>
                  <a:cubicBezTo>
                    <a:pt x="1933" y="865"/>
                    <a:pt x="1210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097255" y="2078444"/>
              <a:ext cx="104981" cy="364128"/>
            </a:xfrm>
            <a:custGeom>
              <a:avLst/>
              <a:gdLst/>
              <a:ahLst/>
              <a:cxnLst/>
              <a:rect l="l" t="t" r="r" b="b"/>
              <a:pathLst>
                <a:path w="1699" h="5893" extrusionOk="0">
                  <a:moveTo>
                    <a:pt x="1699" y="0"/>
                  </a:moveTo>
                  <a:cubicBezTo>
                    <a:pt x="1699" y="1"/>
                    <a:pt x="1" y="3163"/>
                    <a:pt x="235" y="4041"/>
                  </a:cubicBezTo>
                  <a:cubicBezTo>
                    <a:pt x="487" y="4880"/>
                    <a:pt x="778" y="5892"/>
                    <a:pt x="842" y="5892"/>
                  </a:cubicBezTo>
                  <a:cubicBezTo>
                    <a:pt x="845" y="5892"/>
                    <a:pt x="848" y="5890"/>
                    <a:pt x="850" y="5885"/>
                  </a:cubicBezTo>
                  <a:cubicBezTo>
                    <a:pt x="879" y="5812"/>
                    <a:pt x="1699" y="1"/>
                    <a:pt x="1699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403004" y="2078444"/>
              <a:ext cx="122221" cy="347383"/>
            </a:xfrm>
            <a:custGeom>
              <a:avLst/>
              <a:gdLst/>
              <a:ahLst/>
              <a:cxnLst/>
              <a:rect l="l" t="t" r="r" b="b"/>
              <a:pathLst>
                <a:path w="1978" h="5622" extrusionOk="0">
                  <a:moveTo>
                    <a:pt x="1" y="0"/>
                  </a:moveTo>
                  <a:lnTo>
                    <a:pt x="264" y="5622"/>
                  </a:lnTo>
                  <a:cubicBezTo>
                    <a:pt x="1977" y="335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533262" y="2281060"/>
              <a:ext cx="82428" cy="551846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1" y="1"/>
                  </a:moveTo>
                  <a:cubicBezTo>
                    <a:pt x="1" y="1"/>
                    <a:pt x="1" y="30"/>
                    <a:pt x="30" y="103"/>
                  </a:cubicBezTo>
                  <a:cubicBezTo>
                    <a:pt x="30" y="176"/>
                    <a:pt x="45" y="249"/>
                    <a:pt x="59" y="367"/>
                  </a:cubicBezTo>
                  <a:cubicBezTo>
                    <a:pt x="103" y="601"/>
                    <a:pt x="162" y="923"/>
                    <a:pt x="220" y="1318"/>
                  </a:cubicBezTo>
                  <a:cubicBezTo>
                    <a:pt x="367" y="2123"/>
                    <a:pt x="557" y="3236"/>
                    <a:pt x="733" y="4466"/>
                  </a:cubicBezTo>
                  <a:cubicBezTo>
                    <a:pt x="923" y="5710"/>
                    <a:pt x="1070" y="6823"/>
                    <a:pt x="1157" y="7628"/>
                  </a:cubicBezTo>
                  <a:cubicBezTo>
                    <a:pt x="1201" y="8008"/>
                    <a:pt x="1231" y="8330"/>
                    <a:pt x="1275" y="8579"/>
                  </a:cubicBezTo>
                  <a:cubicBezTo>
                    <a:pt x="1289" y="8667"/>
                    <a:pt x="1289" y="8755"/>
                    <a:pt x="1304" y="8828"/>
                  </a:cubicBezTo>
                  <a:cubicBezTo>
                    <a:pt x="1304" y="8887"/>
                    <a:pt x="1333" y="8931"/>
                    <a:pt x="1333" y="8931"/>
                  </a:cubicBezTo>
                  <a:lnTo>
                    <a:pt x="1333" y="8828"/>
                  </a:lnTo>
                  <a:cubicBezTo>
                    <a:pt x="1333" y="8755"/>
                    <a:pt x="1304" y="8682"/>
                    <a:pt x="1304" y="8579"/>
                  </a:cubicBezTo>
                  <a:cubicBezTo>
                    <a:pt x="1289" y="8330"/>
                    <a:pt x="1260" y="8008"/>
                    <a:pt x="1216" y="7613"/>
                  </a:cubicBezTo>
                  <a:cubicBezTo>
                    <a:pt x="1128" y="6808"/>
                    <a:pt x="996" y="5666"/>
                    <a:pt x="821" y="4436"/>
                  </a:cubicBezTo>
                  <a:cubicBezTo>
                    <a:pt x="630" y="3221"/>
                    <a:pt x="455" y="2094"/>
                    <a:pt x="279" y="1289"/>
                  </a:cubicBezTo>
                  <a:cubicBezTo>
                    <a:pt x="191" y="894"/>
                    <a:pt x="133" y="557"/>
                    <a:pt x="89" y="337"/>
                  </a:cubicBezTo>
                  <a:cubicBezTo>
                    <a:pt x="59" y="235"/>
                    <a:pt x="45" y="162"/>
                    <a:pt x="30" y="88"/>
                  </a:cubicBezTo>
                  <a:cubicBezTo>
                    <a:pt x="30" y="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928994" y="2290144"/>
              <a:ext cx="105908" cy="480417"/>
            </a:xfrm>
            <a:custGeom>
              <a:avLst/>
              <a:gdLst/>
              <a:ahLst/>
              <a:cxnLst/>
              <a:rect l="l" t="t" r="r" b="b"/>
              <a:pathLst>
                <a:path w="1714" h="7775" extrusionOk="0">
                  <a:moveTo>
                    <a:pt x="1714" y="0"/>
                  </a:moveTo>
                  <a:lnTo>
                    <a:pt x="1714" y="0"/>
                  </a:lnTo>
                  <a:cubicBezTo>
                    <a:pt x="1714" y="0"/>
                    <a:pt x="1699" y="103"/>
                    <a:pt x="1611" y="249"/>
                  </a:cubicBezTo>
                  <a:cubicBezTo>
                    <a:pt x="1567" y="468"/>
                    <a:pt x="1523" y="747"/>
                    <a:pt x="1450" y="1098"/>
                  </a:cubicBezTo>
                  <a:cubicBezTo>
                    <a:pt x="1318" y="1801"/>
                    <a:pt x="1099" y="2782"/>
                    <a:pt x="864" y="3850"/>
                  </a:cubicBezTo>
                  <a:cubicBezTo>
                    <a:pt x="616" y="4934"/>
                    <a:pt x="396" y="5900"/>
                    <a:pt x="235" y="6617"/>
                  </a:cubicBezTo>
                  <a:cubicBezTo>
                    <a:pt x="162" y="6968"/>
                    <a:pt x="103" y="7232"/>
                    <a:pt x="59" y="7452"/>
                  </a:cubicBezTo>
                  <a:cubicBezTo>
                    <a:pt x="15" y="7656"/>
                    <a:pt x="1" y="7774"/>
                    <a:pt x="1" y="7774"/>
                  </a:cubicBezTo>
                  <a:cubicBezTo>
                    <a:pt x="1" y="7775"/>
                    <a:pt x="1" y="7775"/>
                    <a:pt x="1" y="7775"/>
                  </a:cubicBezTo>
                  <a:cubicBezTo>
                    <a:pt x="5" y="7775"/>
                    <a:pt x="34" y="7673"/>
                    <a:pt x="89" y="7481"/>
                  </a:cubicBezTo>
                  <a:cubicBezTo>
                    <a:pt x="147" y="7276"/>
                    <a:pt x="220" y="6998"/>
                    <a:pt x="308" y="6661"/>
                  </a:cubicBezTo>
                  <a:cubicBezTo>
                    <a:pt x="498" y="5958"/>
                    <a:pt x="733" y="4992"/>
                    <a:pt x="967" y="3909"/>
                  </a:cubicBezTo>
                  <a:cubicBezTo>
                    <a:pt x="1201" y="2855"/>
                    <a:pt x="1406" y="1859"/>
                    <a:pt x="1538" y="1142"/>
                  </a:cubicBezTo>
                  <a:cubicBezTo>
                    <a:pt x="1611" y="805"/>
                    <a:pt x="1640" y="512"/>
                    <a:pt x="1684" y="307"/>
                  </a:cubicBezTo>
                  <a:cubicBezTo>
                    <a:pt x="1714" y="103"/>
                    <a:pt x="1714" y="0"/>
                    <a:pt x="1714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2925410" y="2835583"/>
              <a:ext cx="129388" cy="222877"/>
            </a:xfrm>
            <a:custGeom>
              <a:avLst/>
              <a:gdLst/>
              <a:ahLst/>
              <a:cxnLst/>
              <a:rect l="l" t="t" r="r" b="b"/>
              <a:pathLst>
                <a:path w="2094" h="3607" extrusionOk="0">
                  <a:moveTo>
                    <a:pt x="513" y="250"/>
                  </a:moveTo>
                  <a:cubicBezTo>
                    <a:pt x="502" y="250"/>
                    <a:pt x="499" y="256"/>
                    <a:pt x="508" y="290"/>
                  </a:cubicBezTo>
                  <a:lnTo>
                    <a:pt x="508" y="290"/>
                  </a:lnTo>
                  <a:cubicBezTo>
                    <a:pt x="513" y="263"/>
                    <a:pt x="513" y="250"/>
                    <a:pt x="513" y="250"/>
                  </a:cubicBezTo>
                  <a:close/>
                  <a:moveTo>
                    <a:pt x="508" y="290"/>
                  </a:moveTo>
                  <a:cubicBezTo>
                    <a:pt x="506" y="303"/>
                    <a:pt x="503" y="318"/>
                    <a:pt x="498" y="337"/>
                  </a:cubicBezTo>
                  <a:cubicBezTo>
                    <a:pt x="483" y="411"/>
                    <a:pt x="454" y="498"/>
                    <a:pt x="439" y="586"/>
                  </a:cubicBezTo>
                  <a:cubicBezTo>
                    <a:pt x="401" y="729"/>
                    <a:pt x="357" y="920"/>
                    <a:pt x="311" y="1145"/>
                  </a:cubicBezTo>
                  <a:lnTo>
                    <a:pt x="311" y="1145"/>
                  </a:lnTo>
                  <a:cubicBezTo>
                    <a:pt x="361" y="927"/>
                    <a:pt x="408" y="740"/>
                    <a:pt x="454" y="601"/>
                  </a:cubicBezTo>
                  <a:cubicBezTo>
                    <a:pt x="498" y="498"/>
                    <a:pt x="513" y="411"/>
                    <a:pt x="527" y="352"/>
                  </a:cubicBezTo>
                  <a:cubicBezTo>
                    <a:pt x="518" y="325"/>
                    <a:pt x="512" y="305"/>
                    <a:pt x="508" y="290"/>
                  </a:cubicBezTo>
                  <a:close/>
                  <a:moveTo>
                    <a:pt x="2094" y="1"/>
                  </a:moveTo>
                  <a:lnTo>
                    <a:pt x="2035" y="15"/>
                  </a:lnTo>
                  <a:cubicBezTo>
                    <a:pt x="1581" y="118"/>
                    <a:pt x="1215" y="206"/>
                    <a:pt x="937" y="264"/>
                  </a:cubicBezTo>
                  <a:cubicBezTo>
                    <a:pt x="820" y="293"/>
                    <a:pt x="717" y="308"/>
                    <a:pt x="644" y="337"/>
                  </a:cubicBezTo>
                  <a:cubicBezTo>
                    <a:pt x="571" y="352"/>
                    <a:pt x="527" y="367"/>
                    <a:pt x="527" y="367"/>
                  </a:cubicBezTo>
                  <a:cubicBezTo>
                    <a:pt x="527" y="367"/>
                    <a:pt x="571" y="367"/>
                    <a:pt x="644" y="352"/>
                  </a:cubicBezTo>
                  <a:cubicBezTo>
                    <a:pt x="717" y="337"/>
                    <a:pt x="805" y="308"/>
                    <a:pt x="937" y="293"/>
                  </a:cubicBezTo>
                  <a:cubicBezTo>
                    <a:pt x="1205" y="237"/>
                    <a:pt x="1554" y="194"/>
                    <a:pt x="1985" y="100"/>
                  </a:cubicBezTo>
                  <a:lnTo>
                    <a:pt x="1985" y="100"/>
                  </a:lnTo>
                  <a:cubicBezTo>
                    <a:pt x="1868" y="885"/>
                    <a:pt x="1690" y="1922"/>
                    <a:pt x="1186" y="2972"/>
                  </a:cubicBezTo>
                  <a:cubicBezTo>
                    <a:pt x="1113" y="3090"/>
                    <a:pt x="1040" y="3236"/>
                    <a:pt x="937" y="3338"/>
                  </a:cubicBezTo>
                  <a:cubicBezTo>
                    <a:pt x="820" y="3426"/>
                    <a:pt x="674" y="3499"/>
                    <a:pt x="556" y="3499"/>
                  </a:cubicBezTo>
                  <a:cubicBezTo>
                    <a:pt x="410" y="3499"/>
                    <a:pt x="278" y="3441"/>
                    <a:pt x="205" y="3338"/>
                  </a:cubicBezTo>
                  <a:cubicBezTo>
                    <a:pt x="117" y="3221"/>
                    <a:pt x="73" y="3090"/>
                    <a:pt x="59" y="2972"/>
                  </a:cubicBezTo>
                  <a:cubicBezTo>
                    <a:pt x="44" y="2694"/>
                    <a:pt x="88" y="2445"/>
                    <a:pt x="132" y="2197"/>
                  </a:cubicBezTo>
                  <a:cubicBezTo>
                    <a:pt x="161" y="1962"/>
                    <a:pt x="205" y="1743"/>
                    <a:pt x="234" y="1538"/>
                  </a:cubicBezTo>
                  <a:cubicBezTo>
                    <a:pt x="260" y="1399"/>
                    <a:pt x="286" y="1267"/>
                    <a:pt x="311" y="1145"/>
                  </a:cubicBezTo>
                  <a:lnTo>
                    <a:pt x="311" y="1145"/>
                  </a:lnTo>
                  <a:cubicBezTo>
                    <a:pt x="282" y="1271"/>
                    <a:pt x="252" y="1408"/>
                    <a:pt x="220" y="1552"/>
                  </a:cubicBezTo>
                  <a:cubicBezTo>
                    <a:pt x="161" y="1757"/>
                    <a:pt x="132" y="1977"/>
                    <a:pt x="88" y="2211"/>
                  </a:cubicBezTo>
                  <a:cubicBezTo>
                    <a:pt x="73" y="2328"/>
                    <a:pt x="59" y="2460"/>
                    <a:pt x="29" y="2577"/>
                  </a:cubicBezTo>
                  <a:cubicBezTo>
                    <a:pt x="15" y="2709"/>
                    <a:pt x="0" y="2841"/>
                    <a:pt x="15" y="2987"/>
                  </a:cubicBezTo>
                  <a:cubicBezTo>
                    <a:pt x="15" y="3133"/>
                    <a:pt x="73" y="3280"/>
                    <a:pt x="161" y="3412"/>
                  </a:cubicBezTo>
                  <a:cubicBezTo>
                    <a:pt x="239" y="3515"/>
                    <a:pt x="385" y="3607"/>
                    <a:pt x="529" y="3607"/>
                  </a:cubicBezTo>
                  <a:cubicBezTo>
                    <a:pt x="548" y="3607"/>
                    <a:pt x="567" y="3605"/>
                    <a:pt x="586" y="3602"/>
                  </a:cubicBezTo>
                  <a:cubicBezTo>
                    <a:pt x="747" y="3587"/>
                    <a:pt x="908" y="3514"/>
                    <a:pt x="1025" y="3412"/>
                  </a:cubicBezTo>
                  <a:cubicBezTo>
                    <a:pt x="1142" y="3295"/>
                    <a:pt x="1230" y="3148"/>
                    <a:pt x="1303" y="3002"/>
                  </a:cubicBezTo>
                  <a:cubicBezTo>
                    <a:pt x="1815" y="1918"/>
                    <a:pt x="1976" y="850"/>
                    <a:pt x="2094" y="59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675323" y="2620299"/>
              <a:ext cx="39855" cy="83293"/>
            </a:xfrm>
            <a:custGeom>
              <a:avLst/>
              <a:gdLst/>
              <a:ahLst/>
              <a:cxnLst/>
              <a:rect l="l" t="t" r="r" b="b"/>
              <a:pathLst>
                <a:path w="645" h="1348" extrusionOk="0">
                  <a:moveTo>
                    <a:pt x="615" y="0"/>
                  </a:moveTo>
                  <a:cubicBezTo>
                    <a:pt x="601" y="0"/>
                    <a:pt x="396" y="264"/>
                    <a:pt x="235" y="630"/>
                  </a:cubicBezTo>
                  <a:cubicBezTo>
                    <a:pt x="73" y="1025"/>
                    <a:pt x="0" y="1347"/>
                    <a:pt x="15" y="1347"/>
                  </a:cubicBezTo>
                  <a:cubicBezTo>
                    <a:pt x="16" y="1348"/>
                    <a:pt x="17" y="1348"/>
                    <a:pt x="18" y="1348"/>
                  </a:cubicBezTo>
                  <a:cubicBezTo>
                    <a:pt x="64" y="1348"/>
                    <a:pt x="165" y="1046"/>
                    <a:pt x="308" y="674"/>
                  </a:cubicBezTo>
                  <a:cubicBezTo>
                    <a:pt x="498" y="308"/>
                    <a:pt x="644" y="15"/>
                    <a:pt x="615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708753" y="2611278"/>
              <a:ext cx="12729" cy="104981"/>
            </a:xfrm>
            <a:custGeom>
              <a:avLst/>
              <a:gdLst/>
              <a:ahLst/>
              <a:cxnLst/>
              <a:rect l="l" t="t" r="r" b="b"/>
              <a:pathLst>
                <a:path w="206" h="1699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77" y="0"/>
                    <a:pt x="118" y="366"/>
                    <a:pt x="60" y="834"/>
                  </a:cubicBezTo>
                  <a:cubicBezTo>
                    <a:pt x="30" y="1318"/>
                    <a:pt x="1" y="1698"/>
                    <a:pt x="30" y="1698"/>
                  </a:cubicBezTo>
                  <a:cubicBezTo>
                    <a:pt x="45" y="1698"/>
                    <a:pt x="118" y="1318"/>
                    <a:pt x="147" y="849"/>
                  </a:cubicBezTo>
                  <a:cubicBezTo>
                    <a:pt x="191" y="381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2711917" y="2665593"/>
              <a:ext cx="178264" cy="58021"/>
            </a:xfrm>
            <a:custGeom>
              <a:avLst/>
              <a:gdLst/>
              <a:ahLst/>
              <a:cxnLst/>
              <a:rect l="l" t="t" r="r" b="b"/>
              <a:pathLst>
                <a:path w="2885" h="939" extrusionOk="0">
                  <a:moveTo>
                    <a:pt x="1597" y="1"/>
                  </a:moveTo>
                  <a:cubicBezTo>
                    <a:pt x="1049" y="1"/>
                    <a:pt x="498" y="184"/>
                    <a:pt x="73" y="541"/>
                  </a:cubicBezTo>
                  <a:lnTo>
                    <a:pt x="73" y="453"/>
                  </a:lnTo>
                  <a:lnTo>
                    <a:pt x="0" y="541"/>
                  </a:lnTo>
                  <a:cubicBezTo>
                    <a:pt x="454" y="702"/>
                    <a:pt x="937" y="878"/>
                    <a:pt x="1406" y="922"/>
                  </a:cubicBezTo>
                  <a:cubicBezTo>
                    <a:pt x="1501" y="933"/>
                    <a:pt x="1598" y="939"/>
                    <a:pt x="1694" y="939"/>
                  </a:cubicBezTo>
                  <a:cubicBezTo>
                    <a:pt x="2096" y="939"/>
                    <a:pt x="2489" y="836"/>
                    <a:pt x="2796" y="600"/>
                  </a:cubicBezTo>
                  <a:cubicBezTo>
                    <a:pt x="2855" y="556"/>
                    <a:pt x="2884" y="512"/>
                    <a:pt x="2884" y="453"/>
                  </a:cubicBezTo>
                  <a:cubicBezTo>
                    <a:pt x="2884" y="395"/>
                    <a:pt x="2840" y="365"/>
                    <a:pt x="2782" y="321"/>
                  </a:cubicBezTo>
                  <a:cubicBezTo>
                    <a:pt x="2428" y="106"/>
                    <a:pt x="2013" y="1"/>
                    <a:pt x="1597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772535" y="2496344"/>
              <a:ext cx="15386" cy="106835"/>
            </a:xfrm>
            <a:custGeom>
              <a:avLst/>
              <a:gdLst/>
              <a:ahLst/>
              <a:cxnLst/>
              <a:rect l="l" t="t" r="r" b="b"/>
              <a:pathLst>
                <a:path w="249" h="1729" extrusionOk="0">
                  <a:moveTo>
                    <a:pt x="190" y="1"/>
                  </a:moveTo>
                  <a:cubicBezTo>
                    <a:pt x="176" y="1"/>
                    <a:pt x="176" y="396"/>
                    <a:pt x="117" y="865"/>
                  </a:cubicBezTo>
                  <a:cubicBezTo>
                    <a:pt x="59" y="1348"/>
                    <a:pt x="0" y="1728"/>
                    <a:pt x="29" y="1728"/>
                  </a:cubicBezTo>
                  <a:cubicBezTo>
                    <a:pt x="44" y="1728"/>
                    <a:pt x="146" y="1362"/>
                    <a:pt x="205" y="879"/>
                  </a:cubicBezTo>
                  <a:cubicBezTo>
                    <a:pt x="249" y="381"/>
                    <a:pt x="205" y="1"/>
                    <a:pt x="19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2784276" y="2496344"/>
              <a:ext cx="35344" cy="96887"/>
            </a:xfrm>
            <a:custGeom>
              <a:avLst/>
              <a:gdLst/>
              <a:ahLst/>
              <a:cxnLst/>
              <a:rect l="l" t="t" r="r" b="b"/>
              <a:pathLst>
                <a:path w="572" h="1568" extrusionOk="0">
                  <a:moveTo>
                    <a:pt x="30" y="1"/>
                  </a:moveTo>
                  <a:cubicBezTo>
                    <a:pt x="0" y="1"/>
                    <a:pt x="88" y="352"/>
                    <a:pt x="235" y="791"/>
                  </a:cubicBezTo>
                  <a:cubicBezTo>
                    <a:pt x="366" y="1231"/>
                    <a:pt x="513" y="1567"/>
                    <a:pt x="527" y="1567"/>
                  </a:cubicBezTo>
                  <a:cubicBezTo>
                    <a:pt x="571" y="1567"/>
                    <a:pt x="469" y="1201"/>
                    <a:pt x="322" y="777"/>
                  </a:cubicBezTo>
                  <a:cubicBezTo>
                    <a:pt x="205" y="338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151F29">
                <a:alpha val="38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3282694" y="2125468"/>
              <a:ext cx="29906" cy="710152"/>
            </a:xfrm>
            <a:custGeom>
              <a:avLst/>
              <a:gdLst/>
              <a:ahLst/>
              <a:cxnLst/>
              <a:rect l="l" t="t" r="r" b="b"/>
              <a:pathLst>
                <a:path w="484" h="11493" extrusionOk="0">
                  <a:moveTo>
                    <a:pt x="425" y="1"/>
                  </a:moveTo>
                  <a:cubicBezTo>
                    <a:pt x="367" y="1"/>
                    <a:pt x="235" y="2563"/>
                    <a:pt x="147" y="5754"/>
                  </a:cubicBezTo>
                  <a:cubicBezTo>
                    <a:pt x="30" y="8916"/>
                    <a:pt x="1" y="11493"/>
                    <a:pt x="59" y="11493"/>
                  </a:cubicBezTo>
                  <a:cubicBezTo>
                    <a:pt x="118" y="11493"/>
                    <a:pt x="220" y="8916"/>
                    <a:pt x="337" y="5754"/>
                  </a:cubicBezTo>
                  <a:cubicBezTo>
                    <a:pt x="440" y="2592"/>
                    <a:pt x="484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322488" y="2351256"/>
              <a:ext cx="29906" cy="28485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264" y="1"/>
                  </a:moveTo>
                  <a:cubicBezTo>
                    <a:pt x="227" y="1"/>
                    <a:pt x="198" y="14"/>
                    <a:pt x="177" y="36"/>
                  </a:cubicBezTo>
                  <a:cubicBezTo>
                    <a:pt x="162" y="50"/>
                    <a:pt x="162" y="65"/>
                    <a:pt x="162" y="80"/>
                  </a:cubicBezTo>
                  <a:cubicBezTo>
                    <a:pt x="177" y="109"/>
                    <a:pt x="235" y="109"/>
                    <a:pt x="279" y="138"/>
                  </a:cubicBezTo>
                  <a:cubicBezTo>
                    <a:pt x="294" y="153"/>
                    <a:pt x="308" y="197"/>
                    <a:pt x="308" y="211"/>
                  </a:cubicBezTo>
                  <a:cubicBezTo>
                    <a:pt x="308" y="226"/>
                    <a:pt x="308" y="255"/>
                    <a:pt x="279" y="270"/>
                  </a:cubicBezTo>
                  <a:cubicBezTo>
                    <a:pt x="235" y="285"/>
                    <a:pt x="220" y="285"/>
                    <a:pt x="206" y="285"/>
                  </a:cubicBezTo>
                  <a:cubicBezTo>
                    <a:pt x="177" y="285"/>
                    <a:pt x="147" y="255"/>
                    <a:pt x="147" y="226"/>
                  </a:cubicBezTo>
                  <a:cubicBezTo>
                    <a:pt x="118" y="182"/>
                    <a:pt x="147" y="124"/>
                    <a:pt x="118" y="109"/>
                  </a:cubicBezTo>
                  <a:lnTo>
                    <a:pt x="74" y="109"/>
                  </a:lnTo>
                  <a:cubicBezTo>
                    <a:pt x="59" y="124"/>
                    <a:pt x="16" y="153"/>
                    <a:pt x="16" y="211"/>
                  </a:cubicBezTo>
                  <a:cubicBezTo>
                    <a:pt x="1" y="270"/>
                    <a:pt x="16" y="358"/>
                    <a:pt x="89" y="416"/>
                  </a:cubicBezTo>
                  <a:cubicBezTo>
                    <a:pt x="125" y="446"/>
                    <a:pt x="177" y="460"/>
                    <a:pt x="228" y="460"/>
                  </a:cubicBezTo>
                  <a:cubicBezTo>
                    <a:pt x="279" y="460"/>
                    <a:pt x="330" y="446"/>
                    <a:pt x="367" y="416"/>
                  </a:cubicBezTo>
                  <a:cubicBezTo>
                    <a:pt x="440" y="358"/>
                    <a:pt x="484" y="255"/>
                    <a:pt x="455" y="153"/>
                  </a:cubicBezTo>
                  <a:cubicBezTo>
                    <a:pt x="440" y="65"/>
                    <a:pt x="367" y="36"/>
                    <a:pt x="308" y="6"/>
                  </a:cubicBezTo>
                  <a:cubicBezTo>
                    <a:pt x="293" y="3"/>
                    <a:pt x="27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3331572" y="2233357"/>
              <a:ext cx="29906" cy="27558"/>
            </a:xfrm>
            <a:custGeom>
              <a:avLst/>
              <a:gdLst/>
              <a:ahLst/>
              <a:cxnLst/>
              <a:rect l="l" t="t" r="r" b="b"/>
              <a:pathLst>
                <a:path w="484" h="446" extrusionOk="0">
                  <a:moveTo>
                    <a:pt x="273" y="0"/>
                  </a:moveTo>
                  <a:cubicBezTo>
                    <a:pt x="253" y="0"/>
                    <a:pt x="235" y="4"/>
                    <a:pt x="220" y="11"/>
                  </a:cubicBezTo>
                  <a:cubicBezTo>
                    <a:pt x="176" y="11"/>
                    <a:pt x="176" y="26"/>
                    <a:pt x="176" y="55"/>
                  </a:cubicBezTo>
                  <a:cubicBezTo>
                    <a:pt x="176" y="70"/>
                    <a:pt x="235" y="85"/>
                    <a:pt x="264" y="128"/>
                  </a:cubicBezTo>
                  <a:cubicBezTo>
                    <a:pt x="293" y="143"/>
                    <a:pt x="308" y="187"/>
                    <a:pt x="308" y="202"/>
                  </a:cubicBezTo>
                  <a:cubicBezTo>
                    <a:pt x="308" y="216"/>
                    <a:pt x="308" y="231"/>
                    <a:pt x="264" y="260"/>
                  </a:cubicBezTo>
                  <a:lnTo>
                    <a:pt x="191" y="260"/>
                  </a:lnTo>
                  <a:cubicBezTo>
                    <a:pt x="176" y="260"/>
                    <a:pt x="161" y="216"/>
                    <a:pt x="161" y="202"/>
                  </a:cubicBezTo>
                  <a:cubicBezTo>
                    <a:pt x="147" y="143"/>
                    <a:pt x="176" y="85"/>
                    <a:pt x="161" y="70"/>
                  </a:cubicBezTo>
                  <a:cubicBezTo>
                    <a:pt x="161" y="63"/>
                    <a:pt x="158" y="59"/>
                    <a:pt x="147" y="59"/>
                  </a:cubicBezTo>
                  <a:cubicBezTo>
                    <a:pt x="136" y="59"/>
                    <a:pt x="117" y="63"/>
                    <a:pt x="88" y="70"/>
                  </a:cubicBezTo>
                  <a:cubicBezTo>
                    <a:pt x="44" y="85"/>
                    <a:pt x="30" y="128"/>
                    <a:pt x="15" y="172"/>
                  </a:cubicBezTo>
                  <a:cubicBezTo>
                    <a:pt x="0" y="231"/>
                    <a:pt x="0" y="304"/>
                    <a:pt x="73" y="377"/>
                  </a:cubicBezTo>
                  <a:cubicBezTo>
                    <a:pt x="119" y="423"/>
                    <a:pt x="182" y="446"/>
                    <a:pt x="241" y="446"/>
                  </a:cubicBezTo>
                  <a:cubicBezTo>
                    <a:pt x="276" y="446"/>
                    <a:pt x="310" y="438"/>
                    <a:pt x="337" y="421"/>
                  </a:cubicBezTo>
                  <a:cubicBezTo>
                    <a:pt x="439" y="377"/>
                    <a:pt x="483" y="275"/>
                    <a:pt x="469" y="172"/>
                  </a:cubicBezTo>
                  <a:cubicBezTo>
                    <a:pt x="454" y="85"/>
                    <a:pt x="396" y="26"/>
                    <a:pt x="337" y="11"/>
                  </a:cubicBezTo>
                  <a:cubicBezTo>
                    <a:pt x="315" y="4"/>
                    <a:pt x="29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321623" y="2501288"/>
              <a:ext cx="29906" cy="27744"/>
            </a:xfrm>
            <a:custGeom>
              <a:avLst/>
              <a:gdLst/>
              <a:ahLst/>
              <a:cxnLst/>
              <a:rect l="l" t="t" r="r" b="b"/>
              <a:pathLst>
                <a:path w="484" h="449" extrusionOk="0">
                  <a:moveTo>
                    <a:pt x="215" y="1"/>
                  </a:moveTo>
                  <a:cubicBezTo>
                    <a:pt x="194" y="1"/>
                    <a:pt x="171" y="7"/>
                    <a:pt x="147" y="23"/>
                  </a:cubicBezTo>
                  <a:cubicBezTo>
                    <a:pt x="88" y="38"/>
                    <a:pt x="30" y="96"/>
                    <a:pt x="15" y="184"/>
                  </a:cubicBezTo>
                  <a:cubicBezTo>
                    <a:pt x="0" y="272"/>
                    <a:pt x="44" y="389"/>
                    <a:pt x="147" y="419"/>
                  </a:cubicBezTo>
                  <a:cubicBezTo>
                    <a:pt x="185" y="438"/>
                    <a:pt x="226" y="449"/>
                    <a:pt x="266" y="449"/>
                  </a:cubicBezTo>
                  <a:cubicBezTo>
                    <a:pt x="318" y="449"/>
                    <a:pt x="369" y="431"/>
                    <a:pt x="410" y="389"/>
                  </a:cubicBezTo>
                  <a:cubicBezTo>
                    <a:pt x="483" y="316"/>
                    <a:pt x="483" y="243"/>
                    <a:pt x="483" y="184"/>
                  </a:cubicBezTo>
                  <a:cubicBezTo>
                    <a:pt x="460" y="78"/>
                    <a:pt x="398" y="48"/>
                    <a:pt x="375" y="48"/>
                  </a:cubicBezTo>
                  <a:cubicBezTo>
                    <a:pt x="370" y="48"/>
                    <a:pt x="366" y="50"/>
                    <a:pt x="366" y="53"/>
                  </a:cubicBezTo>
                  <a:cubicBezTo>
                    <a:pt x="337" y="67"/>
                    <a:pt x="366" y="126"/>
                    <a:pt x="337" y="184"/>
                  </a:cubicBezTo>
                  <a:cubicBezTo>
                    <a:pt x="322" y="214"/>
                    <a:pt x="308" y="243"/>
                    <a:pt x="293" y="258"/>
                  </a:cubicBezTo>
                  <a:cubicBezTo>
                    <a:pt x="278" y="265"/>
                    <a:pt x="267" y="268"/>
                    <a:pt x="256" y="268"/>
                  </a:cubicBezTo>
                  <a:cubicBezTo>
                    <a:pt x="245" y="268"/>
                    <a:pt x="234" y="265"/>
                    <a:pt x="220" y="258"/>
                  </a:cubicBezTo>
                  <a:cubicBezTo>
                    <a:pt x="176" y="243"/>
                    <a:pt x="161" y="214"/>
                    <a:pt x="161" y="199"/>
                  </a:cubicBezTo>
                  <a:cubicBezTo>
                    <a:pt x="161" y="184"/>
                    <a:pt x="176" y="140"/>
                    <a:pt x="191" y="126"/>
                  </a:cubicBezTo>
                  <a:cubicBezTo>
                    <a:pt x="234" y="96"/>
                    <a:pt x="264" y="67"/>
                    <a:pt x="293" y="53"/>
                  </a:cubicBezTo>
                  <a:cubicBezTo>
                    <a:pt x="304" y="42"/>
                    <a:pt x="268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318904" y="2660526"/>
              <a:ext cx="31698" cy="29536"/>
            </a:xfrm>
            <a:custGeom>
              <a:avLst/>
              <a:gdLst/>
              <a:ahLst/>
              <a:cxnLst/>
              <a:rect l="l" t="t" r="r" b="b"/>
              <a:pathLst>
                <a:path w="513" h="478" extrusionOk="0">
                  <a:moveTo>
                    <a:pt x="246" y="1"/>
                  </a:moveTo>
                  <a:cubicBezTo>
                    <a:pt x="220" y="1"/>
                    <a:pt x="191" y="8"/>
                    <a:pt x="161" y="23"/>
                  </a:cubicBezTo>
                  <a:cubicBezTo>
                    <a:pt x="117" y="37"/>
                    <a:pt x="44" y="96"/>
                    <a:pt x="15" y="184"/>
                  </a:cubicBezTo>
                  <a:cubicBezTo>
                    <a:pt x="0" y="301"/>
                    <a:pt x="59" y="389"/>
                    <a:pt x="147" y="447"/>
                  </a:cubicBezTo>
                  <a:cubicBezTo>
                    <a:pt x="179" y="467"/>
                    <a:pt x="222" y="477"/>
                    <a:pt x="266" y="477"/>
                  </a:cubicBezTo>
                  <a:cubicBezTo>
                    <a:pt x="324" y="477"/>
                    <a:pt x="384" y="459"/>
                    <a:pt x="425" y="418"/>
                  </a:cubicBezTo>
                  <a:cubicBezTo>
                    <a:pt x="498" y="374"/>
                    <a:pt x="513" y="272"/>
                    <a:pt x="498" y="228"/>
                  </a:cubicBezTo>
                  <a:cubicBezTo>
                    <a:pt x="483" y="169"/>
                    <a:pt x="454" y="125"/>
                    <a:pt x="425" y="111"/>
                  </a:cubicBezTo>
                  <a:cubicBezTo>
                    <a:pt x="410" y="103"/>
                    <a:pt x="396" y="100"/>
                    <a:pt x="385" y="100"/>
                  </a:cubicBezTo>
                  <a:cubicBezTo>
                    <a:pt x="374" y="100"/>
                    <a:pt x="366" y="103"/>
                    <a:pt x="366" y="111"/>
                  </a:cubicBezTo>
                  <a:cubicBezTo>
                    <a:pt x="352" y="125"/>
                    <a:pt x="381" y="184"/>
                    <a:pt x="366" y="242"/>
                  </a:cubicBezTo>
                  <a:cubicBezTo>
                    <a:pt x="352" y="272"/>
                    <a:pt x="337" y="301"/>
                    <a:pt x="308" y="316"/>
                  </a:cubicBezTo>
                  <a:cubicBezTo>
                    <a:pt x="300" y="323"/>
                    <a:pt x="293" y="327"/>
                    <a:pt x="282" y="327"/>
                  </a:cubicBezTo>
                  <a:cubicBezTo>
                    <a:pt x="271" y="327"/>
                    <a:pt x="257" y="323"/>
                    <a:pt x="235" y="316"/>
                  </a:cubicBezTo>
                  <a:cubicBezTo>
                    <a:pt x="205" y="301"/>
                    <a:pt x="176" y="257"/>
                    <a:pt x="176" y="242"/>
                  </a:cubicBezTo>
                  <a:cubicBezTo>
                    <a:pt x="176" y="228"/>
                    <a:pt x="205" y="184"/>
                    <a:pt x="220" y="169"/>
                  </a:cubicBezTo>
                  <a:cubicBezTo>
                    <a:pt x="278" y="111"/>
                    <a:pt x="308" y="111"/>
                    <a:pt x="337" y="96"/>
                  </a:cubicBezTo>
                  <a:cubicBezTo>
                    <a:pt x="352" y="81"/>
                    <a:pt x="337" y="52"/>
                    <a:pt x="308" y="23"/>
                  </a:cubicBezTo>
                  <a:cubicBezTo>
                    <a:pt x="293" y="8"/>
                    <a:pt x="271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095463" y="2802092"/>
              <a:ext cx="344726" cy="77855"/>
            </a:xfrm>
            <a:custGeom>
              <a:avLst/>
              <a:gdLst/>
              <a:ahLst/>
              <a:cxnLst/>
              <a:rect l="l" t="t" r="r" b="b"/>
              <a:pathLst>
                <a:path w="5579" h="1260" extrusionOk="0">
                  <a:moveTo>
                    <a:pt x="88" y="1"/>
                  </a:moveTo>
                  <a:lnTo>
                    <a:pt x="0" y="630"/>
                  </a:lnTo>
                  <a:lnTo>
                    <a:pt x="5578" y="1260"/>
                  </a:lnTo>
                  <a:lnTo>
                    <a:pt x="5578" y="6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1568769" y="2852762"/>
            <a:ext cx="2156533" cy="1651845"/>
            <a:chOff x="1568769" y="2852762"/>
            <a:chExt cx="2156533" cy="1651845"/>
          </a:xfrm>
        </p:grpSpPr>
        <p:sp>
          <p:nvSpPr>
            <p:cNvPr id="439" name="Google Shape;439;p31"/>
            <p:cNvSpPr/>
            <p:nvPr/>
          </p:nvSpPr>
          <p:spPr>
            <a:xfrm>
              <a:off x="3409629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3444912" y="3192001"/>
              <a:ext cx="192723" cy="170108"/>
            </a:xfrm>
            <a:custGeom>
              <a:avLst/>
              <a:gdLst/>
              <a:ahLst/>
              <a:cxnLst/>
              <a:rect l="l" t="t" r="r" b="b"/>
              <a:pathLst>
                <a:path w="3119" h="2753" extrusionOk="0">
                  <a:moveTo>
                    <a:pt x="2899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19" y="14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243160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89" y="1"/>
                  </a:moveTo>
                  <a:lnTo>
                    <a:pt x="1" y="235"/>
                  </a:lnTo>
                  <a:lnTo>
                    <a:pt x="2958" y="2563"/>
                  </a:lnTo>
                  <a:lnTo>
                    <a:pt x="3265" y="219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568769" y="3150415"/>
              <a:ext cx="2156533" cy="83293"/>
            </a:xfrm>
            <a:custGeom>
              <a:avLst/>
              <a:gdLst/>
              <a:ahLst/>
              <a:cxnLst/>
              <a:rect l="l" t="t" r="r" b="b"/>
              <a:pathLst>
                <a:path w="34901" h="1348" extrusionOk="0">
                  <a:moveTo>
                    <a:pt x="0" y="0"/>
                  </a:moveTo>
                  <a:lnTo>
                    <a:pt x="146" y="1347"/>
                  </a:lnTo>
                  <a:lnTo>
                    <a:pt x="34901" y="952"/>
                  </a:lnTo>
                  <a:lnTo>
                    <a:pt x="34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813900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849184" y="3192001"/>
              <a:ext cx="193650" cy="170108"/>
            </a:xfrm>
            <a:custGeom>
              <a:avLst/>
              <a:gdLst/>
              <a:ahLst/>
              <a:cxnLst/>
              <a:rect l="l" t="t" r="r" b="b"/>
              <a:pathLst>
                <a:path w="3134" h="2753" extrusionOk="0">
                  <a:moveTo>
                    <a:pt x="2914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33" y="147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647431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103" y="1"/>
                  </a:moveTo>
                  <a:lnTo>
                    <a:pt x="1" y="235"/>
                  </a:lnTo>
                  <a:lnTo>
                    <a:pt x="2973" y="2563"/>
                  </a:lnTo>
                  <a:lnTo>
                    <a:pt x="3265" y="219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810254" y="2852762"/>
              <a:ext cx="695694" cy="299496"/>
            </a:xfrm>
            <a:custGeom>
              <a:avLst/>
              <a:gdLst/>
              <a:ahLst/>
              <a:cxnLst/>
              <a:rect l="l" t="t" r="r" b="b"/>
              <a:pathLst>
                <a:path w="11259" h="4847" extrusionOk="0">
                  <a:moveTo>
                    <a:pt x="5666" y="1"/>
                  </a:moveTo>
                  <a:lnTo>
                    <a:pt x="4466" y="4554"/>
                  </a:lnTo>
                  <a:lnTo>
                    <a:pt x="1" y="4554"/>
                  </a:lnTo>
                  <a:lnTo>
                    <a:pt x="1" y="4846"/>
                  </a:lnTo>
                  <a:lnTo>
                    <a:pt x="9721" y="4773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2270732" y="2977644"/>
              <a:ext cx="63397" cy="62470"/>
            </a:xfrm>
            <a:custGeom>
              <a:avLst/>
              <a:gdLst/>
              <a:ahLst/>
              <a:cxnLst/>
              <a:rect l="l" t="t" r="r" b="b"/>
              <a:pathLst>
                <a:path w="1026" h="1011" extrusionOk="0">
                  <a:moveTo>
                    <a:pt x="513" y="0"/>
                  </a:moveTo>
                  <a:cubicBezTo>
                    <a:pt x="235" y="0"/>
                    <a:pt x="0" y="220"/>
                    <a:pt x="0" y="512"/>
                  </a:cubicBezTo>
                  <a:cubicBezTo>
                    <a:pt x="0" y="791"/>
                    <a:pt x="235" y="1010"/>
                    <a:pt x="513" y="1010"/>
                  </a:cubicBezTo>
                  <a:cubicBezTo>
                    <a:pt x="791" y="1010"/>
                    <a:pt x="1025" y="791"/>
                    <a:pt x="1025" y="512"/>
                  </a:cubicBezTo>
                  <a:cubicBezTo>
                    <a:pt x="1025" y="220"/>
                    <a:pt x="79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1"/>
          <p:cNvSpPr/>
          <p:nvPr/>
        </p:nvSpPr>
        <p:spPr>
          <a:xfrm>
            <a:off x="4590818" y="2361390"/>
            <a:ext cx="30833" cy="15880"/>
          </a:xfrm>
          <a:custGeom>
            <a:avLst/>
            <a:gdLst/>
            <a:ahLst/>
            <a:cxnLst/>
            <a:rect l="l" t="t" r="r" b="b"/>
            <a:pathLst>
              <a:path w="499" h="257" extrusionOk="0">
                <a:moveTo>
                  <a:pt x="458" y="1"/>
                </a:moveTo>
                <a:cubicBezTo>
                  <a:pt x="426" y="1"/>
                  <a:pt x="334" y="39"/>
                  <a:pt x="220" y="77"/>
                </a:cubicBezTo>
                <a:cubicBezTo>
                  <a:pt x="88" y="165"/>
                  <a:pt x="0" y="238"/>
                  <a:pt x="0" y="252"/>
                </a:cubicBezTo>
                <a:cubicBezTo>
                  <a:pt x="3" y="255"/>
                  <a:pt x="8" y="256"/>
                  <a:pt x="16" y="256"/>
                </a:cubicBezTo>
                <a:cubicBezTo>
                  <a:pt x="55" y="256"/>
                  <a:pt x="152" y="228"/>
                  <a:pt x="249" y="179"/>
                </a:cubicBezTo>
                <a:cubicBezTo>
                  <a:pt x="381" y="106"/>
                  <a:pt x="498" y="33"/>
                  <a:pt x="469" y="4"/>
                </a:cubicBezTo>
                <a:cubicBezTo>
                  <a:pt x="467" y="2"/>
                  <a:pt x="463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31"/>
          <p:cNvGrpSpPr/>
          <p:nvPr/>
        </p:nvGrpSpPr>
        <p:grpSpPr>
          <a:xfrm>
            <a:off x="3656165" y="2357127"/>
            <a:ext cx="1236640" cy="2192697"/>
            <a:chOff x="3656165" y="2357127"/>
            <a:chExt cx="1236640" cy="2192697"/>
          </a:xfrm>
        </p:grpSpPr>
        <p:sp>
          <p:nvSpPr>
            <p:cNvPr id="450" name="Google Shape;450;p31"/>
            <p:cNvSpPr/>
            <p:nvPr/>
          </p:nvSpPr>
          <p:spPr>
            <a:xfrm>
              <a:off x="4663462" y="3758229"/>
              <a:ext cx="57959" cy="706507"/>
            </a:xfrm>
            <a:custGeom>
              <a:avLst/>
              <a:gdLst/>
              <a:ahLst/>
              <a:cxnLst/>
              <a:rect l="l" t="t" r="r" b="b"/>
              <a:pathLst>
                <a:path w="938" h="11434" extrusionOk="0">
                  <a:moveTo>
                    <a:pt x="484" y="0"/>
                  </a:moveTo>
                  <a:lnTo>
                    <a:pt x="1" y="11434"/>
                  </a:lnTo>
                  <a:lnTo>
                    <a:pt x="337" y="11434"/>
                  </a:lnTo>
                  <a:lnTo>
                    <a:pt x="937" y="5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3824298" y="4391501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1025" y="1"/>
                  </a:moveTo>
                  <a:lnTo>
                    <a:pt x="1245" y="1025"/>
                  </a:lnTo>
                  <a:cubicBezTo>
                    <a:pt x="1245" y="1025"/>
                    <a:pt x="1" y="1655"/>
                    <a:pt x="689" y="1655"/>
                  </a:cubicBezTo>
                  <a:lnTo>
                    <a:pt x="5344" y="1655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3656165" y="4448488"/>
              <a:ext cx="330268" cy="101336"/>
            </a:xfrm>
            <a:custGeom>
              <a:avLst/>
              <a:gdLst/>
              <a:ahLst/>
              <a:cxnLst/>
              <a:rect l="l" t="t" r="r" b="b"/>
              <a:pathLst>
                <a:path w="5345" h="1640" extrusionOk="0">
                  <a:moveTo>
                    <a:pt x="1025" y="0"/>
                  </a:moveTo>
                  <a:lnTo>
                    <a:pt x="1245" y="1025"/>
                  </a:lnTo>
                  <a:cubicBezTo>
                    <a:pt x="1245" y="1025"/>
                    <a:pt x="1" y="1640"/>
                    <a:pt x="703" y="1640"/>
                  </a:cubicBezTo>
                  <a:lnTo>
                    <a:pt x="5344" y="164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3673355" y="3427210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3930282" y="3468830"/>
              <a:ext cx="810561" cy="1001431"/>
            </a:xfrm>
            <a:custGeom>
              <a:avLst/>
              <a:gdLst/>
              <a:ahLst/>
              <a:cxnLst/>
              <a:rect l="l" t="t" r="r" b="b"/>
              <a:pathLst>
                <a:path w="13118" h="16207" extrusionOk="0">
                  <a:moveTo>
                    <a:pt x="13000" y="0"/>
                  </a:moveTo>
                  <a:cubicBezTo>
                    <a:pt x="13000" y="1"/>
                    <a:pt x="13029" y="89"/>
                    <a:pt x="13044" y="278"/>
                  </a:cubicBezTo>
                  <a:cubicBezTo>
                    <a:pt x="13088" y="439"/>
                    <a:pt x="13088" y="718"/>
                    <a:pt x="13015" y="1040"/>
                  </a:cubicBezTo>
                  <a:cubicBezTo>
                    <a:pt x="12927" y="1376"/>
                    <a:pt x="12751" y="1757"/>
                    <a:pt x="12444" y="2123"/>
                  </a:cubicBezTo>
                  <a:cubicBezTo>
                    <a:pt x="12283" y="2313"/>
                    <a:pt x="12092" y="2489"/>
                    <a:pt x="11873" y="2650"/>
                  </a:cubicBezTo>
                  <a:cubicBezTo>
                    <a:pt x="11653" y="2826"/>
                    <a:pt x="11404" y="2972"/>
                    <a:pt x="11126" y="3075"/>
                  </a:cubicBezTo>
                  <a:cubicBezTo>
                    <a:pt x="10584" y="3309"/>
                    <a:pt x="9911" y="3441"/>
                    <a:pt x="9208" y="3514"/>
                  </a:cubicBezTo>
                  <a:cubicBezTo>
                    <a:pt x="8491" y="3587"/>
                    <a:pt x="7715" y="3646"/>
                    <a:pt x="6925" y="3675"/>
                  </a:cubicBezTo>
                  <a:cubicBezTo>
                    <a:pt x="6289" y="3703"/>
                    <a:pt x="5631" y="3719"/>
                    <a:pt x="4955" y="3719"/>
                  </a:cubicBezTo>
                  <a:cubicBezTo>
                    <a:pt x="3903" y="3719"/>
                    <a:pt x="2807" y="3682"/>
                    <a:pt x="1684" y="3602"/>
                  </a:cubicBezTo>
                  <a:cubicBezTo>
                    <a:pt x="1616" y="3597"/>
                    <a:pt x="1547" y="3594"/>
                    <a:pt x="1476" y="3594"/>
                  </a:cubicBezTo>
                  <a:cubicBezTo>
                    <a:pt x="1318" y="3594"/>
                    <a:pt x="1153" y="3610"/>
                    <a:pt x="981" y="3660"/>
                  </a:cubicBezTo>
                  <a:cubicBezTo>
                    <a:pt x="761" y="3719"/>
                    <a:pt x="542" y="3880"/>
                    <a:pt x="454" y="4099"/>
                  </a:cubicBezTo>
                  <a:cubicBezTo>
                    <a:pt x="366" y="4319"/>
                    <a:pt x="351" y="4553"/>
                    <a:pt x="337" y="4773"/>
                  </a:cubicBezTo>
                  <a:cubicBezTo>
                    <a:pt x="337" y="4992"/>
                    <a:pt x="308" y="5212"/>
                    <a:pt x="308" y="5432"/>
                  </a:cubicBezTo>
                  <a:cubicBezTo>
                    <a:pt x="293" y="6310"/>
                    <a:pt x="264" y="7159"/>
                    <a:pt x="234" y="7964"/>
                  </a:cubicBezTo>
                  <a:cubicBezTo>
                    <a:pt x="176" y="9575"/>
                    <a:pt x="146" y="11024"/>
                    <a:pt x="117" y="12239"/>
                  </a:cubicBezTo>
                  <a:cubicBezTo>
                    <a:pt x="73" y="13469"/>
                    <a:pt x="59" y="14435"/>
                    <a:pt x="44" y="15138"/>
                  </a:cubicBezTo>
                  <a:cubicBezTo>
                    <a:pt x="15" y="15489"/>
                    <a:pt x="15" y="15738"/>
                    <a:pt x="15" y="15928"/>
                  </a:cubicBezTo>
                  <a:cubicBezTo>
                    <a:pt x="29" y="15738"/>
                    <a:pt x="29" y="15474"/>
                    <a:pt x="59" y="15138"/>
                  </a:cubicBezTo>
                  <a:cubicBezTo>
                    <a:pt x="88" y="14435"/>
                    <a:pt x="132" y="13454"/>
                    <a:pt x="161" y="12239"/>
                  </a:cubicBezTo>
                  <a:cubicBezTo>
                    <a:pt x="205" y="11024"/>
                    <a:pt x="249" y="9575"/>
                    <a:pt x="308" y="7964"/>
                  </a:cubicBezTo>
                  <a:cubicBezTo>
                    <a:pt x="322" y="7159"/>
                    <a:pt x="351" y="6310"/>
                    <a:pt x="381" y="5432"/>
                  </a:cubicBezTo>
                  <a:cubicBezTo>
                    <a:pt x="381" y="5212"/>
                    <a:pt x="395" y="4992"/>
                    <a:pt x="395" y="4773"/>
                  </a:cubicBezTo>
                  <a:cubicBezTo>
                    <a:pt x="425" y="4553"/>
                    <a:pt x="439" y="4334"/>
                    <a:pt x="527" y="4143"/>
                  </a:cubicBezTo>
                  <a:cubicBezTo>
                    <a:pt x="615" y="3938"/>
                    <a:pt x="791" y="3792"/>
                    <a:pt x="1010" y="3733"/>
                  </a:cubicBezTo>
                  <a:cubicBezTo>
                    <a:pt x="1178" y="3689"/>
                    <a:pt x="1346" y="3670"/>
                    <a:pt x="1520" y="3670"/>
                  </a:cubicBezTo>
                  <a:cubicBezTo>
                    <a:pt x="1574" y="3670"/>
                    <a:pt x="1628" y="3671"/>
                    <a:pt x="1684" y="3675"/>
                  </a:cubicBezTo>
                  <a:cubicBezTo>
                    <a:pt x="2773" y="3761"/>
                    <a:pt x="3837" y="3796"/>
                    <a:pt x="4855" y="3796"/>
                  </a:cubicBezTo>
                  <a:cubicBezTo>
                    <a:pt x="5575" y="3796"/>
                    <a:pt x="6272" y="3778"/>
                    <a:pt x="6939" y="3748"/>
                  </a:cubicBezTo>
                  <a:cubicBezTo>
                    <a:pt x="7744" y="3719"/>
                    <a:pt x="8506" y="3660"/>
                    <a:pt x="9223" y="3587"/>
                  </a:cubicBezTo>
                  <a:cubicBezTo>
                    <a:pt x="9940" y="3514"/>
                    <a:pt x="10599" y="3367"/>
                    <a:pt x="11155" y="3133"/>
                  </a:cubicBezTo>
                  <a:cubicBezTo>
                    <a:pt x="11448" y="3016"/>
                    <a:pt x="11712" y="2870"/>
                    <a:pt x="11931" y="2709"/>
                  </a:cubicBezTo>
                  <a:cubicBezTo>
                    <a:pt x="12151" y="2548"/>
                    <a:pt x="12356" y="2343"/>
                    <a:pt x="12502" y="2167"/>
                  </a:cubicBezTo>
                  <a:cubicBezTo>
                    <a:pt x="12810" y="1772"/>
                    <a:pt x="12971" y="1376"/>
                    <a:pt x="13044" y="1040"/>
                  </a:cubicBezTo>
                  <a:cubicBezTo>
                    <a:pt x="13117" y="718"/>
                    <a:pt x="13102" y="439"/>
                    <a:pt x="13073" y="264"/>
                  </a:cubicBezTo>
                  <a:cubicBezTo>
                    <a:pt x="13030" y="89"/>
                    <a:pt x="13000" y="1"/>
                    <a:pt x="13000" y="0"/>
                  </a:cubicBezTo>
                  <a:close/>
                  <a:moveTo>
                    <a:pt x="15" y="15928"/>
                  </a:moveTo>
                  <a:cubicBezTo>
                    <a:pt x="15" y="16016"/>
                    <a:pt x="15" y="16074"/>
                    <a:pt x="0" y="16133"/>
                  </a:cubicBezTo>
                  <a:cubicBezTo>
                    <a:pt x="15" y="16177"/>
                    <a:pt x="15" y="16206"/>
                    <a:pt x="15" y="16206"/>
                  </a:cubicBezTo>
                  <a:lnTo>
                    <a:pt x="15" y="16133"/>
                  </a:lnTo>
                  <a:lnTo>
                    <a:pt x="15" y="15928"/>
                  </a:lnTo>
                  <a:close/>
                </a:path>
              </a:pathLst>
            </a:custGeom>
            <a:solidFill>
              <a:srgbClr val="9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331933" y="2366890"/>
              <a:ext cx="281330" cy="401511"/>
            </a:xfrm>
            <a:custGeom>
              <a:avLst/>
              <a:gdLst/>
              <a:ahLst/>
              <a:cxnLst/>
              <a:rect l="l" t="t" r="r" b="b"/>
              <a:pathLst>
                <a:path w="4553" h="6498" extrusionOk="0">
                  <a:moveTo>
                    <a:pt x="2505" y="0"/>
                  </a:moveTo>
                  <a:cubicBezTo>
                    <a:pt x="2462" y="0"/>
                    <a:pt x="2418" y="1"/>
                    <a:pt x="2372" y="2"/>
                  </a:cubicBezTo>
                  <a:lnTo>
                    <a:pt x="1039" y="32"/>
                  </a:lnTo>
                  <a:cubicBezTo>
                    <a:pt x="1039" y="32"/>
                    <a:pt x="278" y="32"/>
                    <a:pt x="249" y="398"/>
                  </a:cubicBezTo>
                  <a:cubicBezTo>
                    <a:pt x="249" y="398"/>
                    <a:pt x="0" y="4936"/>
                    <a:pt x="1449" y="5009"/>
                  </a:cubicBezTo>
                  <a:lnTo>
                    <a:pt x="2328" y="5009"/>
                  </a:lnTo>
                  <a:lnTo>
                    <a:pt x="2328" y="5653"/>
                  </a:lnTo>
                  <a:cubicBezTo>
                    <a:pt x="2328" y="5873"/>
                    <a:pt x="2430" y="6078"/>
                    <a:pt x="2620" y="6180"/>
                  </a:cubicBezTo>
                  <a:cubicBezTo>
                    <a:pt x="2852" y="6323"/>
                    <a:pt x="3208" y="6498"/>
                    <a:pt x="3567" y="6498"/>
                  </a:cubicBezTo>
                  <a:cubicBezTo>
                    <a:pt x="3798" y="6498"/>
                    <a:pt x="4030" y="6425"/>
                    <a:pt x="4231" y="6224"/>
                  </a:cubicBezTo>
                  <a:cubicBezTo>
                    <a:pt x="4450" y="6005"/>
                    <a:pt x="4553" y="5668"/>
                    <a:pt x="4524" y="5360"/>
                  </a:cubicBezTo>
                  <a:lnTo>
                    <a:pt x="4333" y="2945"/>
                  </a:lnTo>
                  <a:lnTo>
                    <a:pt x="3792" y="1613"/>
                  </a:lnTo>
                  <a:lnTo>
                    <a:pt x="3792" y="588"/>
                  </a:lnTo>
                  <a:cubicBezTo>
                    <a:pt x="3792" y="588"/>
                    <a:pt x="3737" y="0"/>
                    <a:pt x="2505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4219718" y="2705202"/>
              <a:ext cx="547336" cy="757731"/>
            </a:xfrm>
            <a:custGeom>
              <a:avLst/>
              <a:gdLst/>
              <a:ahLst/>
              <a:cxnLst/>
              <a:rect l="l" t="t" r="r" b="b"/>
              <a:pathLst>
                <a:path w="8858" h="12263" extrusionOk="0">
                  <a:moveTo>
                    <a:pt x="4540" y="0"/>
                  </a:moveTo>
                  <a:cubicBezTo>
                    <a:pt x="4182" y="0"/>
                    <a:pt x="3906" y="20"/>
                    <a:pt x="3778" y="61"/>
                  </a:cubicBezTo>
                  <a:cubicBezTo>
                    <a:pt x="2416" y="544"/>
                    <a:pt x="996" y="3794"/>
                    <a:pt x="996" y="3794"/>
                  </a:cubicBezTo>
                  <a:lnTo>
                    <a:pt x="1" y="11319"/>
                  </a:lnTo>
                  <a:cubicBezTo>
                    <a:pt x="1256" y="12101"/>
                    <a:pt x="4090" y="12262"/>
                    <a:pt x="6216" y="12262"/>
                  </a:cubicBezTo>
                  <a:cubicBezTo>
                    <a:pt x="7712" y="12262"/>
                    <a:pt x="8858" y="12183"/>
                    <a:pt x="8858" y="12183"/>
                  </a:cubicBezTo>
                  <a:lnTo>
                    <a:pt x="8506" y="7000"/>
                  </a:lnTo>
                  <a:lnTo>
                    <a:pt x="8301" y="4350"/>
                  </a:lnTo>
                  <a:cubicBezTo>
                    <a:pt x="8536" y="3179"/>
                    <a:pt x="8418" y="2389"/>
                    <a:pt x="8418" y="2389"/>
                  </a:cubicBezTo>
                  <a:lnTo>
                    <a:pt x="8345" y="1950"/>
                  </a:lnTo>
                  <a:cubicBezTo>
                    <a:pt x="8199" y="998"/>
                    <a:pt x="7452" y="251"/>
                    <a:pt x="6501" y="134"/>
                  </a:cubicBezTo>
                  <a:cubicBezTo>
                    <a:pt x="5813" y="46"/>
                    <a:pt x="5083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303879" y="2357127"/>
              <a:ext cx="316674" cy="277622"/>
            </a:xfrm>
            <a:custGeom>
              <a:avLst/>
              <a:gdLst/>
              <a:ahLst/>
              <a:cxnLst/>
              <a:rect l="l" t="t" r="r" b="b"/>
              <a:pathLst>
                <a:path w="5125" h="4493" extrusionOk="0">
                  <a:moveTo>
                    <a:pt x="2778" y="1"/>
                  </a:moveTo>
                  <a:cubicBezTo>
                    <a:pt x="2098" y="1"/>
                    <a:pt x="1417" y="81"/>
                    <a:pt x="761" y="234"/>
                  </a:cubicBezTo>
                  <a:cubicBezTo>
                    <a:pt x="586" y="263"/>
                    <a:pt x="395" y="307"/>
                    <a:pt x="249" y="409"/>
                  </a:cubicBezTo>
                  <a:cubicBezTo>
                    <a:pt x="103" y="497"/>
                    <a:pt x="0" y="687"/>
                    <a:pt x="15" y="863"/>
                  </a:cubicBezTo>
                  <a:cubicBezTo>
                    <a:pt x="29" y="1053"/>
                    <a:pt x="176" y="1200"/>
                    <a:pt x="337" y="1244"/>
                  </a:cubicBezTo>
                  <a:cubicBezTo>
                    <a:pt x="407" y="1265"/>
                    <a:pt x="475" y="1275"/>
                    <a:pt x="541" y="1275"/>
                  </a:cubicBezTo>
                  <a:cubicBezTo>
                    <a:pt x="656" y="1275"/>
                    <a:pt x="767" y="1246"/>
                    <a:pt x="879" y="1200"/>
                  </a:cubicBezTo>
                  <a:lnTo>
                    <a:pt x="879" y="1200"/>
                  </a:lnTo>
                  <a:cubicBezTo>
                    <a:pt x="732" y="1273"/>
                    <a:pt x="732" y="1507"/>
                    <a:pt x="849" y="1595"/>
                  </a:cubicBezTo>
                  <a:cubicBezTo>
                    <a:pt x="906" y="1639"/>
                    <a:pt x="973" y="1659"/>
                    <a:pt x="1041" y="1659"/>
                  </a:cubicBezTo>
                  <a:cubicBezTo>
                    <a:pt x="1131" y="1659"/>
                    <a:pt x="1222" y="1624"/>
                    <a:pt x="1288" y="1566"/>
                  </a:cubicBezTo>
                  <a:cubicBezTo>
                    <a:pt x="1406" y="1449"/>
                    <a:pt x="1479" y="1288"/>
                    <a:pt x="1508" y="1141"/>
                  </a:cubicBezTo>
                  <a:cubicBezTo>
                    <a:pt x="1684" y="1932"/>
                    <a:pt x="1859" y="2737"/>
                    <a:pt x="2313" y="3410"/>
                  </a:cubicBezTo>
                  <a:cubicBezTo>
                    <a:pt x="2715" y="4012"/>
                    <a:pt x="3409" y="4492"/>
                    <a:pt x="4141" y="4492"/>
                  </a:cubicBezTo>
                  <a:cubicBezTo>
                    <a:pt x="4209" y="4492"/>
                    <a:pt x="4279" y="4488"/>
                    <a:pt x="4348" y="4479"/>
                  </a:cubicBezTo>
                  <a:lnTo>
                    <a:pt x="4992" y="4333"/>
                  </a:lnTo>
                  <a:cubicBezTo>
                    <a:pt x="5124" y="3118"/>
                    <a:pt x="5007" y="2181"/>
                    <a:pt x="4904" y="966"/>
                  </a:cubicBezTo>
                  <a:cubicBezTo>
                    <a:pt x="4875" y="746"/>
                    <a:pt x="4421" y="482"/>
                    <a:pt x="4275" y="321"/>
                  </a:cubicBezTo>
                  <a:cubicBezTo>
                    <a:pt x="4099" y="102"/>
                    <a:pt x="3763" y="43"/>
                    <a:pt x="3470" y="29"/>
                  </a:cubicBezTo>
                  <a:cubicBezTo>
                    <a:pt x="3240" y="10"/>
                    <a:pt x="3009" y="1"/>
                    <a:pt x="2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417824" y="2518837"/>
              <a:ext cx="73345" cy="80265"/>
            </a:xfrm>
            <a:custGeom>
              <a:avLst/>
              <a:gdLst/>
              <a:ahLst/>
              <a:cxnLst/>
              <a:rect l="l" t="t" r="r" b="b"/>
              <a:pathLst>
                <a:path w="1187" h="1299" extrusionOk="0">
                  <a:moveTo>
                    <a:pt x="59" y="47"/>
                  </a:moveTo>
                  <a:lnTo>
                    <a:pt x="31" y="110"/>
                  </a:lnTo>
                  <a:lnTo>
                    <a:pt x="31" y="110"/>
                  </a:lnTo>
                  <a:cubicBezTo>
                    <a:pt x="40" y="107"/>
                    <a:pt x="49" y="104"/>
                    <a:pt x="58" y="101"/>
                  </a:cubicBezTo>
                  <a:lnTo>
                    <a:pt x="58" y="101"/>
                  </a:lnTo>
                  <a:cubicBezTo>
                    <a:pt x="59" y="83"/>
                    <a:pt x="59" y="65"/>
                    <a:pt x="59" y="47"/>
                  </a:cubicBezTo>
                  <a:close/>
                  <a:moveTo>
                    <a:pt x="31" y="110"/>
                  </a:moveTo>
                  <a:cubicBezTo>
                    <a:pt x="21" y="113"/>
                    <a:pt x="11" y="117"/>
                    <a:pt x="1" y="120"/>
                  </a:cubicBezTo>
                  <a:lnTo>
                    <a:pt x="1" y="178"/>
                  </a:lnTo>
                  <a:lnTo>
                    <a:pt x="31" y="110"/>
                  </a:lnTo>
                  <a:close/>
                  <a:moveTo>
                    <a:pt x="605" y="1"/>
                  </a:moveTo>
                  <a:cubicBezTo>
                    <a:pt x="425" y="1"/>
                    <a:pt x="238" y="44"/>
                    <a:pt x="58" y="101"/>
                  </a:cubicBezTo>
                  <a:lnTo>
                    <a:pt x="58" y="101"/>
                  </a:lnTo>
                  <a:cubicBezTo>
                    <a:pt x="54" y="264"/>
                    <a:pt x="30" y="448"/>
                    <a:pt x="30" y="632"/>
                  </a:cubicBezTo>
                  <a:cubicBezTo>
                    <a:pt x="30" y="852"/>
                    <a:pt x="30" y="1086"/>
                    <a:pt x="206" y="1218"/>
                  </a:cubicBezTo>
                  <a:cubicBezTo>
                    <a:pt x="269" y="1273"/>
                    <a:pt x="354" y="1299"/>
                    <a:pt x="442" y="1299"/>
                  </a:cubicBezTo>
                  <a:cubicBezTo>
                    <a:pt x="516" y="1299"/>
                    <a:pt x="593" y="1281"/>
                    <a:pt x="660" y="1247"/>
                  </a:cubicBezTo>
                  <a:cubicBezTo>
                    <a:pt x="806" y="1174"/>
                    <a:pt x="908" y="1057"/>
                    <a:pt x="1011" y="925"/>
                  </a:cubicBezTo>
                  <a:cubicBezTo>
                    <a:pt x="1099" y="779"/>
                    <a:pt x="1187" y="618"/>
                    <a:pt x="1172" y="427"/>
                  </a:cubicBezTo>
                  <a:cubicBezTo>
                    <a:pt x="1128" y="193"/>
                    <a:pt x="908" y="47"/>
                    <a:pt x="674" y="3"/>
                  </a:cubicBezTo>
                  <a:cubicBezTo>
                    <a:pt x="651" y="1"/>
                    <a:pt x="628" y="1"/>
                    <a:pt x="605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436856" y="2531566"/>
              <a:ext cx="25396" cy="43438"/>
            </a:xfrm>
            <a:custGeom>
              <a:avLst/>
              <a:gdLst/>
              <a:ahLst/>
              <a:cxnLst/>
              <a:rect l="l" t="t" r="r" b="b"/>
              <a:pathLst>
                <a:path w="411" h="703" extrusionOk="0">
                  <a:moveTo>
                    <a:pt x="256" y="0"/>
                  </a:moveTo>
                  <a:cubicBezTo>
                    <a:pt x="221" y="0"/>
                    <a:pt x="136" y="86"/>
                    <a:pt x="0" y="221"/>
                  </a:cubicBezTo>
                  <a:lnTo>
                    <a:pt x="7" y="228"/>
                  </a:lnTo>
                  <a:lnTo>
                    <a:pt x="7" y="228"/>
                  </a:lnTo>
                  <a:cubicBezTo>
                    <a:pt x="5" y="231"/>
                    <a:pt x="2" y="233"/>
                    <a:pt x="0" y="236"/>
                  </a:cubicBezTo>
                  <a:lnTo>
                    <a:pt x="59" y="295"/>
                  </a:lnTo>
                  <a:cubicBezTo>
                    <a:pt x="73" y="278"/>
                    <a:pt x="86" y="261"/>
                    <a:pt x="99" y="245"/>
                  </a:cubicBezTo>
                  <a:lnTo>
                    <a:pt x="99" y="245"/>
                  </a:lnTo>
                  <a:cubicBezTo>
                    <a:pt x="114" y="239"/>
                    <a:pt x="132" y="236"/>
                    <a:pt x="150" y="236"/>
                  </a:cubicBezTo>
                  <a:cubicBezTo>
                    <a:pt x="191" y="236"/>
                    <a:pt x="234" y="251"/>
                    <a:pt x="264" y="280"/>
                  </a:cubicBezTo>
                  <a:cubicBezTo>
                    <a:pt x="293" y="338"/>
                    <a:pt x="308" y="412"/>
                    <a:pt x="278" y="456"/>
                  </a:cubicBezTo>
                  <a:cubicBezTo>
                    <a:pt x="264" y="514"/>
                    <a:pt x="205" y="558"/>
                    <a:pt x="161" y="587"/>
                  </a:cubicBezTo>
                  <a:cubicBezTo>
                    <a:pt x="73" y="675"/>
                    <a:pt x="0" y="675"/>
                    <a:pt x="0" y="675"/>
                  </a:cubicBezTo>
                  <a:cubicBezTo>
                    <a:pt x="0" y="691"/>
                    <a:pt x="22" y="703"/>
                    <a:pt x="64" y="703"/>
                  </a:cubicBezTo>
                  <a:cubicBezTo>
                    <a:pt x="98" y="703"/>
                    <a:pt x="146" y="695"/>
                    <a:pt x="205" y="675"/>
                  </a:cubicBezTo>
                  <a:cubicBezTo>
                    <a:pt x="264" y="661"/>
                    <a:pt x="337" y="602"/>
                    <a:pt x="366" y="529"/>
                  </a:cubicBezTo>
                  <a:cubicBezTo>
                    <a:pt x="410" y="456"/>
                    <a:pt x="410" y="338"/>
                    <a:pt x="337" y="236"/>
                  </a:cubicBezTo>
                  <a:cubicBezTo>
                    <a:pt x="288" y="187"/>
                    <a:pt x="225" y="165"/>
                    <a:pt x="165" y="165"/>
                  </a:cubicBezTo>
                  <a:cubicBezTo>
                    <a:pt x="164" y="165"/>
                    <a:pt x="163" y="165"/>
                    <a:pt x="163" y="165"/>
                  </a:cubicBezTo>
                  <a:lnTo>
                    <a:pt x="163" y="165"/>
                  </a:lnTo>
                  <a:cubicBezTo>
                    <a:pt x="234" y="73"/>
                    <a:pt x="274" y="12"/>
                    <a:pt x="264" y="2"/>
                  </a:cubicBezTo>
                  <a:cubicBezTo>
                    <a:pt x="262" y="1"/>
                    <a:pt x="25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359060" y="2509939"/>
              <a:ext cx="5499" cy="16436"/>
            </a:xfrm>
            <a:custGeom>
              <a:avLst/>
              <a:gdLst/>
              <a:ahLst/>
              <a:cxnLst/>
              <a:rect l="l" t="t" r="r" b="b"/>
              <a:pathLst>
                <a:path w="89" h="266" extrusionOk="0">
                  <a:moveTo>
                    <a:pt x="29" y="0"/>
                  </a:moveTo>
                  <a:cubicBezTo>
                    <a:pt x="15" y="0"/>
                    <a:pt x="0" y="59"/>
                    <a:pt x="0" y="132"/>
                  </a:cubicBezTo>
                  <a:cubicBezTo>
                    <a:pt x="0" y="199"/>
                    <a:pt x="25" y="266"/>
                    <a:pt x="51" y="266"/>
                  </a:cubicBezTo>
                  <a:cubicBezTo>
                    <a:pt x="54" y="266"/>
                    <a:pt x="56" y="265"/>
                    <a:pt x="59" y="264"/>
                  </a:cubicBezTo>
                  <a:cubicBezTo>
                    <a:pt x="73" y="264"/>
                    <a:pt x="88" y="205"/>
                    <a:pt x="88" y="132"/>
                  </a:cubicBezTo>
                  <a:cubicBezTo>
                    <a:pt x="88" y="59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446805" y="2803946"/>
              <a:ext cx="446000" cy="1024046"/>
            </a:xfrm>
            <a:custGeom>
              <a:avLst/>
              <a:gdLst/>
              <a:ahLst/>
              <a:cxnLst/>
              <a:rect l="l" t="t" r="r" b="b"/>
              <a:pathLst>
                <a:path w="7218" h="16573" extrusionOk="0">
                  <a:moveTo>
                    <a:pt x="2152" y="0"/>
                  </a:moveTo>
                  <a:lnTo>
                    <a:pt x="0" y="16382"/>
                  </a:lnTo>
                  <a:lnTo>
                    <a:pt x="5051" y="16572"/>
                  </a:lnTo>
                  <a:lnTo>
                    <a:pt x="7218" y="205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084948" y="374201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0" y="0"/>
                  </a:moveTo>
                  <a:lnTo>
                    <a:pt x="191" y="908"/>
                  </a:lnTo>
                  <a:lnTo>
                    <a:pt x="9428" y="1391"/>
                  </a:lnTo>
                  <a:lnTo>
                    <a:pt x="9663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132899" y="3787245"/>
              <a:ext cx="28980" cy="706507"/>
            </a:xfrm>
            <a:custGeom>
              <a:avLst/>
              <a:gdLst/>
              <a:ahLst/>
              <a:cxnLst/>
              <a:rect l="l" t="t" r="r" b="b"/>
              <a:pathLst>
                <a:path w="469" h="11434" extrusionOk="0">
                  <a:moveTo>
                    <a:pt x="0" y="0"/>
                  </a:moveTo>
                  <a:lnTo>
                    <a:pt x="88" y="11434"/>
                  </a:lnTo>
                  <a:lnTo>
                    <a:pt x="425" y="11419"/>
                  </a:lnTo>
                  <a:lnTo>
                    <a:pt x="46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147359" y="3788172"/>
              <a:ext cx="552773" cy="499387"/>
            </a:xfrm>
            <a:custGeom>
              <a:avLst/>
              <a:gdLst/>
              <a:ahLst/>
              <a:cxnLst/>
              <a:rect l="l" t="t" r="r" b="b"/>
              <a:pathLst>
                <a:path w="8946" h="8082" extrusionOk="0">
                  <a:moveTo>
                    <a:pt x="235" y="0"/>
                  </a:moveTo>
                  <a:lnTo>
                    <a:pt x="1" y="205"/>
                  </a:lnTo>
                  <a:lnTo>
                    <a:pt x="8945" y="8081"/>
                  </a:lnTo>
                  <a:lnTo>
                    <a:pt x="8945" y="758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142848" y="3808069"/>
              <a:ext cx="587129" cy="432406"/>
            </a:xfrm>
            <a:custGeom>
              <a:avLst/>
              <a:gdLst/>
              <a:ahLst/>
              <a:cxnLst/>
              <a:rect l="l" t="t" r="r" b="b"/>
              <a:pathLst>
                <a:path w="9502" h="6998" extrusionOk="0">
                  <a:moveTo>
                    <a:pt x="9209" y="0"/>
                  </a:moveTo>
                  <a:lnTo>
                    <a:pt x="0" y="6720"/>
                  </a:lnTo>
                  <a:lnTo>
                    <a:pt x="74" y="6998"/>
                  </a:lnTo>
                  <a:lnTo>
                    <a:pt x="9443" y="425"/>
                  </a:lnTo>
                  <a:cubicBezTo>
                    <a:pt x="9501" y="366"/>
                    <a:pt x="9501" y="278"/>
                    <a:pt x="9443" y="220"/>
                  </a:cubicBezTo>
                  <a:lnTo>
                    <a:pt x="9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3708632" y="2702545"/>
              <a:ext cx="199952" cy="239066"/>
            </a:xfrm>
            <a:custGeom>
              <a:avLst/>
              <a:gdLst/>
              <a:ahLst/>
              <a:cxnLst/>
              <a:rect l="l" t="t" r="r" b="b"/>
              <a:pathLst>
                <a:path w="3236" h="3869" extrusionOk="0">
                  <a:moveTo>
                    <a:pt x="1037" y="1"/>
                  </a:moveTo>
                  <a:cubicBezTo>
                    <a:pt x="1007" y="1"/>
                    <a:pt x="983" y="10"/>
                    <a:pt x="967" y="31"/>
                  </a:cubicBezTo>
                  <a:cubicBezTo>
                    <a:pt x="791" y="309"/>
                    <a:pt x="1874" y="1436"/>
                    <a:pt x="1874" y="1436"/>
                  </a:cubicBezTo>
                  <a:cubicBezTo>
                    <a:pt x="1874" y="1436"/>
                    <a:pt x="943" y="600"/>
                    <a:pt x="601" y="600"/>
                  </a:cubicBezTo>
                  <a:cubicBezTo>
                    <a:pt x="564" y="600"/>
                    <a:pt x="534" y="610"/>
                    <a:pt x="513" y="631"/>
                  </a:cubicBezTo>
                  <a:cubicBezTo>
                    <a:pt x="293" y="851"/>
                    <a:pt x="1259" y="1832"/>
                    <a:pt x="1259" y="1832"/>
                  </a:cubicBezTo>
                  <a:cubicBezTo>
                    <a:pt x="1259" y="1832"/>
                    <a:pt x="450" y="1091"/>
                    <a:pt x="249" y="1091"/>
                  </a:cubicBezTo>
                  <a:cubicBezTo>
                    <a:pt x="224" y="1091"/>
                    <a:pt x="209" y="1103"/>
                    <a:pt x="205" y="1129"/>
                  </a:cubicBezTo>
                  <a:cubicBezTo>
                    <a:pt x="161" y="1363"/>
                    <a:pt x="747" y="2154"/>
                    <a:pt x="747" y="2154"/>
                  </a:cubicBezTo>
                  <a:cubicBezTo>
                    <a:pt x="747" y="2154"/>
                    <a:pt x="255" y="1651"/>
                    <a:pt x="94" y="1651"/>
                  </a:cubicBezTo>
                  <a:cubicBezTo>
                    <a:pt x="66" y="1651"/>
                    <a:pt x="49" y="1666"/>
                    <a:pt x="44" y="1700"/>
                  </a:cubicBezTo>
                  <a:cubicBezTo>
                    <a:pt x="0" y="1934"/>
                    <a:pt x="923" y="3808"/>
                    <a:pt x="923" y="3808"/>
                  </a:cubicBezTo>
                  <a:cubicBezTo>
                    <a:pt x="953" y="3850"/>
                    <a:pt x="1000" y="3868"/>
                    <a:pt x="1059" y="3868"/>
                  </a:cubicBezTo>
                  <a:cubicBezTo>
                    <a:pt x="1605" y="3868"/>
                    <a:pt x="3236" y="2285"/>
                    <a:pt x="3236" y="2285"/>
                  </a:cubicBezTo>
                  <a:cubicBezTo>
                    <a:pt x="3236" y="2285"/>
                    <a:pt x="3206" y="368"/>
                    <a:pt x="3060" y="324"/>
                  </a:cubicBezTo>
                  <a:cubicBezTo>
                    <a:pt x="3055" y="323"/>
                    <a:pt x="3049" y="322"/>
                    <a:pt x="3043" y="322"/>
                  </a:cubicBezTo>
                  <a:cubicBezTo>
                    <a:pt x="2888" y="322"/>
                    <a:pt x="2550" y="698"/>
                    <a:pt x="2606" y="1305"/>
                  </a:cubicBezTo>
                  <a:cubicBezTo>
                    <a:pt x="2606" y="1305"/>
                    <a:pt x="1389" y="1"/>
                    <a:pt x="103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3765605" y="2788560"/>
              <a:ext cx="782509" cy="518542"/>
            </a:xfrm>
            <a:custGeom>
              <a:avLst/>
              <a:gdLst/>
              <a:ahLst/>
              <a:cxnLst/>
              <a:rect l="l" t="t" r="r" b="b"/>
              <a:pathLst>
                <a:path w="12664" h="8392" extrusionOk="0">
                  <a:moveTo>
                    <a:pt x="10117" y="0"/>
                  </a:moveTo>
                  <a:cubicBezTo>
                    <a:pt x="10117" y="0"/>
                    <a:pt x="6953" y="4771"/>
                    <a:pt x="5826" y="4771"/>
                  </a:cubicBezTo>
                  <a:cubicBezTo>
                    <a:pt x="5741" y="4771"/>
                    <a:pt x="5667" y="4744"/>
                    <a:pt x="5608" y="4685"/>
                  </a:cubicBezTo>
                  <a:cubicBezTo>
                    <a:pt x="3763" y="2840"/>
                    <a:pt x="2314" y="893"/>
                    <a:pt x="2314" y="893"/>
                  </a:cubicBezTo>
                  <a:lnTo>
                    <a:pt x="1" y="2416"/>
                  </a:lnTo>
                  <a:cubicBezTo>
                    <a:pt x="1" y="2416"/>
                    <a:pt x="2358" y="5578"/>
                    <a:pt x="2958" y="6354"/>
                  </a:cubicBezTo>
                  <a:cubicBezTo>
                    <a:pt x="3366" y="6882"/>
                    <a:pt x="4580" y="8391"/>
                    <a:pt x="6195" y="8391"/>
                  </a:cubicBezTo>
                  <a:cubicBezTo>
                    <a:pt x="6954" y="8391"/>
                    <a:pt x="7802" y="8057"/>
                    <a:pt x="8697" y="7130"/>
                  </a:cubicBezTo>
                  <a:cubicBezTo>
                    <a:pt x="11507" y="4246"/>
                    <a:pt x="12664" y="1830"/>
                    <a:pt x="12664" y="1830"/>
                  </a:cubicBezTo>
                  <a:lnTo>
                    <a:pt x="10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239615" y="2755315"/>
              <a:ext cx="323903" cy="523547"/>
            </a:xfrm>
            <a:custGeom>
              <a:avLst/>
              <a:gdLst/>
              <a:ahLst/>
              <a:cxnLst/>
              <a:rect l="l" t="t" r="r" b="b"/>
              <a:pathLst>
                <a:path w="5242" h="8473" extrusionOk="0">
                  <a:moveTo>
                    <a:pt x="3624" y="0"/>
                  </a:moveTo>
                  <a:cubicBezTo>
                    <a:pt x="3438" y="0"/>
                    <a:pt x="3259" y="37"/>
                    <a:pt x="3104" y="99"/>
                  </a:cubicBezTo>
                  <a:cubicBezTo>
                    <a:pt x="2812" y="202"/>
                    <a:pt x="2563" y="392"/>
                    <a:pt x="2387" y="553"/>
                  </a:cubicBezTo>
                  <a:cubicBezTo>
                    <a:pt x="2197" y="743"/>
                    <a:pt x="2065" y="904"/>
                    <a:pt x="1948" y="1036"/>
                  </a:cubicBezTo>
                  <a:cubicBezTo>
                    <a:pt x="1816" y="1153"/>
                    <a:pt x="1743" y="1270"/>
                    <a:pt x="1699" y="1344"/>
                  </a:cubicBezTo>
                  <a:cubicBezTo>
                    <a:pt x="1640" y="1417"/>
                    <a:pt x="1626" y="1446"/>
                    <a:pt x="1626" y="1446"/>
                  </a:cubicBezTo>
                  <a:lnTo>
                    <a:pt x="1699" y="1373"/>
                  </a:lnTo>
                  <a:cubicBezTo>
                    <a:pt x="1743" y="1300"/>
                    <a:pt x="1831" y="1197"/>
                    <a:pt x="1948" y="1065"/>
                  </a:cubicBezTo>
                  <a:cubicBezTo>
                    <a:pt x="2080" y="919"/>
                    <a:pt x="2226" y="773"/>
                    <a:pt x="2402" y="612"/>
                  </a:cubicBezTo>
                  <a:cubicBezTo>
                    <a:pt x="2607" y="451"/>
                    <a:pt x="2826" y="275"/>
                    <a:pt x="3119" y="172"/>
                  </a:cubicBezTo>
                  <a:cubicBezTo>
                    <a:pt x="3267" y="126"/>
                    <a:pt x="3439" y="92"/>
                    <a:pt x="3616" y="92"/>
                  </a:cubicBezTo>
                  <a:cubicBezTo>
                    <a:pt x="3773" y="92"/>
                    <a:pt x="3934" y="118"/>
                    <a:pt x="4085" y="187"/>
                  </a:cubicBezTo>
                  <a:cubicBezTo>
                    <a:pt x="4437" y="319"/>
                    <a:pt x="4715" y="612"/>
                    <a:pt x="4890" y="978"/>
                  </a:cubicBezTo>
                  <a:cubicBezTo>
                    <a:pt x="5081" y="1344"/>
                    <a:pt x="5169" y="1783"/>
                    <a:pt x="5095" y="2222"/>
                  </a:cubicBezTo>
                  <a:cubicBezTo>
                    <a:pt x="5037" y="2661"/>
                    <a:pt x="4861" y="3100"/>
                    <a:pt x="4598" y="3496"/>
                  </a:cubicBezTo>
                  <a:cubicBezTo>
                    <a:pt x="4349" y="3905"/>
                    <a:pt x="4056" y="4271"/>
                    <a:pt x="3763" y="4623"/>
                  </a:cubicBezTo>
                  <a:cubicBezTo>
                    <a:pt x="3470" y="4960"/>
                    <a:pt x="3178" y="5296"/>
                    <a:pt x="2899" y="5604"/>
                  </a:cubicBezTo>
                  <a:cubicBezTo>
                    <a:pt x="2343" y="6233"/>
                    <a:pt x="1831" y="6760"/>
                    <a:pt x="1377" y="7199"/>
                  </a:cubicBezTo>
                  <a:cubicBezTo>
                    <a:pt x="938" y="7639"/>
                    <a:pt x="557" y="7961"/>
                    <a:pt x="294" y="8209"/>
                  </a:cubicBezTo>
                  <a:cubicBezTo>
                    <a:pt x="191" y="8312"/>
                    <a:pt x="74" y="8400"/>
                    <a:pt x="1" y="8473"/>
                  </a:cubicBezTo>
                  <a:cubicBezTo>
                    <a:pt x="74" y="8429"/>
                    <a:pt x="191" y="8327"/>
                    <a:pt x="323" y="8224"/>
                  </a:cubicBezTo>
                  <a:cubicBezTo>
                    <a:pt x="586" y="8005"/>
                    <a:pt x="982" y="7668"/>
                    <a:pt x="1435" y="7229"/>
                  </a:cubicBezTo>
                  <a:cubicBezTo>
                    <a:pt x="1889" y="6789"/>
                    <a:pt x="2416" y="6262"/>
                    <a:pt x="2973" y="5648"/>
                  </a:cubicBezTo>
                  <a:cubicBezTo>
                    <a:pt x="3251" y="5325"/>
                    <a:pt x="3544" y="5003"/>
                    <a:pt x="3836" y="4652"/>
                  </a:cubicBezTo>
                  <a:cubicBezTo>
                    <a:pt x="4129" y="4301"/>
                    <a:pt x="4422" y="3964"/>
                    <a:pt x="4671" y="3539"/>
                  </a:cubicBezTo>
                  <a:cubicBezTo>
                    <a:pt x="4934" y="3115"/>
                    <a:pt x="5110" y="2676"/>
                    <a:pt x="5183" y="2222"/>
                  </a:cubicBezTo>
                  <a:cubicBezTo>
                    <a:pt x="5242" y="1768"/>
                    <a:pt x="5169" y="1300"/>
                    <a:pt x="4964" y="919"/>
                  </a:cubicBezTo>
                  <a:cubicBezTo>
                    <a:pt x="4788" y="553"/>
                    <a:pt x="4495" y="246"/>
                    <a:pt x="4129" y="99"/>
                  </a:cubicBezTo>
                  <a:cubicBezTo>
                    <a:pt x="3963" y="30"/>
                    <a:pt x="3791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3798169" y="2892556"/>
              <a:ext cx="140263" cy="89657"/>
            </a:xfrm>
            <a:custGeom>
              <a:avLst/>
              <a:gdLst/>
              <a:ahLst/>
              <a:cxnLst/>
              <a:rect l="l" t="t" r="r" b="b"/>
              <a:pathLst>
                <a:path w="2270" h="1451" extrusionOk="0">
                  <a:moveTo>
                    <a:pt x="2268" y="0"/>
                  </a:moveTo>
                  <a:cubicBezTo>
                    <a:pt x="2234" y="0"/>
                    <a:pt x="1745" y="332"/>
                    <a:pt x="1157" y="733"/>
                  </a:cubicBezTo>
                  <a:cubicBezTo>
                    <a:pt x="528" y="1128"/>
                    <a:pt x="1" y="1421"/>
                    <a:pt x="15" y="1450"/>
                  </a:cubicBezTo>
                  <a:cubicBezTo>
                    <a:pt x="30" y="1450"/>
                    <a:pt x="162" y="1392"/>
                    <a:pt x="381" y="1275"/>
                  </a:cubicBezTo>
                  <a:cubicBezTo>
                    <a:pt x="601" y="1172"/>
                    <a:pt x="894" y="996"/>
                    <a:pt x="1201" y="806"/>
                  </a:cubicBezTo>
                  <a:cubicBezTo>
                    <a:pt x="1523" y="601"/>
                    <a:pt x="1787" y="396"/>
                    <a:pt x="1977" y="250"/>
                  </a:cubicBezTo>
                  <a:cubicBezTo>
                    <a:pt x="2153" y="103"/>
                    <a:pt x="2270" y="16"/>
                    <a:pt x="2270" y="1"/>
                  </a:cubicBezTo>
                  <a:cubicBezTo>
                    <a:pt x="2270" y="1"/>
                    <a:pt x="2269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886842" y="2867715"/>
              <a:ext cx="25396" cy="22677"/>
            </a:xfrm>
            <a:custGeom>
              <a:avLst/>
              <a:gdLst/>
              <a:ahLst/>
              <a:cxnLst/>
              <a:rect l="l" t="t" r="r" b="b"/>
              <a:pathLst>
                <a:path w="411" h="367" extrusionOk="0">
                  <a:moveTo>
                    <a:pt x="222" y="49"/>
                  </a:moveTo>
                  <a:cubicBezTo>
                    <a:pt x="226" y="50"/>
                    <a:pt x="230" y="51"/>
                    <a:pt x="235" y="52"/>
                  </a:cubicBezTo>
                  <a:cubicBezTo>
                    <a:pt x="264" y="95"/>
                    <a:pt x="308" y="125"/>
                    <a:pt x="308" y="169"/>
                  </a:cubicBezTo>
                  <a:cubicBezTo>
                    <a:pt x="308" y="198"/>
                    <a:pt x="264" y="242"/>
                    <a:pt x="205" y="257"/>
                  </a:cubicBezTo>
                  <a:cubicBezTo>
                    <a:pt x="147" y="257"/>
                    <a:pt x="118" y="242"/>
                    <a:pt x="103" y="198"/>
                  </a:cubicBezTo>
                  <a:cubicBezTo>
                    <a:pt x="74" y="169"/>
                    <a:pt x="118" y="125"/>
                    <a:pt x="132" y="95"/>
                  </a:cubicBezTo>
                  <a:cubicBezTo>
                    <a:pt x="162" y="66"/>
                    <a:pt x="196" y="55"/>
                    <a:pt x="222" y="49"/>
                  </a:cubicBezTo>
                  <a:close/>
                  <a:moveTo>
                    <a:pt x="187" y="0"/>
                  </a:moveTo>
                  <a:cubicBezTo>
                    <a:pt x="165" y="0"/>
                    <a:pt x="147" y="8"/>
                    <a:pt x="132" y="22"/>
                  </a:cubicBezTo>
                  <a:cubicBezTo>
                    <a:pt x="103" y="37"/>
                    <a:pt x="103" y="52"/>
                    <a:pt x="103" y="52"/>
                  </a:cubicBezTo>
                  <a:cubicBezTo>
                    <a:pt x="59" y="95"/>
                    <a:pt x="0" y="139"/>
                    <a:pt x="30" y="242"/>
                  </a:cubicBezTo>
                  <a:cubicBezTo>
                    <a:pt x="30" y="314"/>
                    <a:pt x="99" y="367"/>
                    <a:pt x="181" y="367"/>
                  </a:cubicBezTo>
                  <a:cubicBezTo>
                    <a:pt x="198" y="367"/>
                    <a:pt x="216" y="364"/>
                    <a:pt x="235" y="359"/>
                  </a:cubicBezTo>
                  <a:cubicBezTo>
                    <a:pt x="322" y="344"/>
                    <a:pt x="410" y="271"/>
                    <a:pt x="396" y="183"/>
                  </a:cubicBezTo>
                  <a:cubicBezTo>
                    <a:pt x="381" y="95"/>
                    <a:pt x="322" y="37"/>
                    <a:pt x="264" y="22"/>
                  </a:cubicBezTo>
                  <a:cubicBezTo>
                    <a:pt x="235" y="8"/>
                    <a:pt x="20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4389770" y="3082567"/>
              <a:ext cx="45292" cy="372717"/>
            </a:xfrm>
            <a:custGeom>
              <a:avLst/>
              <a:gdLst/>
              <a:ahLst/>
              <a:cxnLst/>
              <a:rect l="l" t="t" r="r" b="b"/>
              <a:pathLst>
                <a:path w="733" h="603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04" y="88"/>
                    <a:pt x="674" y="234"/>
                  </a:cubicBezTo>
                  <a:cubicBezTo>
                    <a:pt x="630" y="381"/>
                    <a:pt x="601" y="600"/>
                    <a:pt x="557" y="879"/>
                  </a:cubicBezTo>
                  <a:cubicBezTo>
                    <a:pt x="484" y="1406"/>
                    <a:pt x="382" y="2152"/>
                    <a:pt x="264" y="3001"/>
                  </a:cubicBezTo>
                  <a:cubicBezTo>
                    <a:pt x="177" y="3836"/>
                    <a:pt x="103" y="4597"/>
                    <a:pt x="45" y="5139"/>
                  </a:cubicBezTo>
                  <a:cubicBezTo>
                    <a:pt x="16" y="5417"/>
                    <a:pt x="1" y="5651"/>
                    <a:pt x="1" y="5797"/>
                  </a:cubicBezTo>
                  <a:lnTo>
                    <a:pt x="1" y="6032"/>
                  </a:lnTo>
                  <a:cubicBezTo>
                    <a:pt x="16" y="6032"/>
                    <a:pt x="16" y="5944"/>
                    <a:pt x="30" y="5783"/>
                  </a:cubicBezTo>
                  <a:cubicBezTo>
                    <a:pt x="45" y="5622"/>
                    <a:pt x="74" y="5402"/>
                    <a:pt x="103" y="5139"/>
                  </a:cubicBezTo>
                  <a:cubicBezTo>
                    <a:pt x="177" y="4568"/>
                    <a:pt x="264" y="3821"/>
                    <a:pt x="367" y="3001"/>
                  </a:cubicBezTo>
                  <a:cubicBezTo>
                    <a:pt x="469" y="2182"/>
                    <a:pt x="557" y="1450"/>
                    <a:pt x="630" y="879"/>
                  </a:cubicBezTo>
                  <a:cubicBezTo>
                    <a:pt x="660" y="615"/>
                    <a:pt x="689" y="395"/>
                    <a:pt x="704" y="234"/>
                  </a:cubicBezTo>
                  <a:cubicBezTo>
                    <a:pt x="733" y="88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492037" y="2729177"/>
              <a:ext cx="194515" cy="38928"/>
            </a:xfrm>
            <a:custGeom>
              <a:avLst/>
              <a:gdLst/>
              <a:ahLst/>
              <a:cxnLst/>
              <a:rect l="l" t="t" r="r" b="b"/>
              <a:pathLst>
                <a:path w="3148" h="630" extrusionOk="0">
                  <a:moveTo>
                    <a:pt x="1911" y="0"/>
                  </a:moveTo>
                  <a:cubicBezTo>
                    <a:pt x="1786" y="0"/>
                    <a:pt x="1656" y="7"/>
                    <a:pt x="1523" y="24"/>
                  </a:cubicBezTo>
                  <a:cubicBezTo>
                    <a:pt x="1069" y="83"/>
                    <a:pt x="659" y="215"/>
                    <a:pt x="410" y="347"/>
                  </a:cubicBezTo>
                  <a:cubicBezTo>
                    <a:pt x="264" y="434"/>
                    <a:pt x="176" y="478"/>
                    <a:pt x="103" y="537"/>
                  </a:cubicBezTo>
                  <a:lnTo>
                    <a:pt x="0" y="625"/>
                  </a:lnTo>
                  <a:cubicBezTo>
                    <a:pt x="4" y="628"/>
                    <a:pt x="9" y="630"/>
                    <a:pt x="15" y="630"/>
                  </a:cubicBezTo>
                  <a:cubicBezTo>
                    <a:pt x="65" y="630"/>
                    <a:pt x="207" y="538"/>
                    <a:pt x="439" y="434"/>
                  </a:cubicBezTo>
                  <a:cubicBezTo>
                    <a:pt x="718" y="303"/>
                    <a:pt x="1098" y="171"/>
                    <a:pt x="1537" y="112"/>
                  </a:cubicBezTo>
                  <a:cubicBezTo>
                    <a:pt x="1684" y="98"/>
                    <a:pt x="1827" y="91"/>
                    <a:pt x="1964" y="91"/>
                  </a:cubicBezTo>
                  <a:cubicBezTo>
                    <a:pt x="2237" y="91"/>
                    <a:pt x="2484" y="117"/>
                    <a:pt x="2679" y="156"/>
                  </a:cubicBezTo>
                  <a:cubicBezTo>
                    <a:pt x="2934" y="207"/>
                    <a:pt x="3099" y="247"/>
                    <a:pt x="3139" y="247"/>
                  </a:cubicBezTo>
                  <a:cubicBezTo>
                    <a:pt x="3145" y="247"/>
                    <a:pt x="3148" y="246"/>
                    <a:pt x="3148" y="244"/>
                  </a:cubicBezTo>
                  <a:cubicBezTo>
                    <a:pt x="3148" y="229"/>
                    <a:pt x="3118" y="215"/>
                    <a:pt x="3031" y="185"/>
                  </a:cubicBezTo>
                  <a:cubicBezTo>
                    <a:pt x="2957" y="156"/>
                    <a:pt x="2840" y="112"/>
                    <a:pt x="2694" y="83"/>
                  </a:cubicBezTo>
                  <a:cubicBezTo>
                    <a:pt x="2487" y="42"/>
                    <a:pt x="2214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1"/>
          <p:cNvGrpSpPr/>
          <p:nvPr/>
        </p:nvGrpSpPr>
        <p:grpSpPr>
          <a:xfrm>
            <a:off x="727536" y="1777825"/>
            <a:ext cx="1360539" cy="2732567"/>
            <a:chOff x="727536" y="1777825"/>
            <a:chExt cx="1360539" cy="2732567"/>
          </a:xfrm>
        </p:grpSpPr>
        <p:sp>
          <p:nvSpPr>
            <p:cNvPr id="476" name="Google Shape;476;p31"/>
            <p:cNvSpPr/>
            <p:nvPr/>
          </p:nvSpPr>
          <p:spPr>
            <a:xfrm>
              <a:off x="1890840" y="2861845"/>
              <a:ext cx="197234" cy="123271"/>
            </a:xfrm>
            <a:custGeom>
              <a:avLst/>
              <a:gdLst/>
              <a:ahLst/>
              <a:cxnLst/>
              <a:rect l="l" t="t" r="r" b="b"/>
              <a:pathLst>
                <a:path w="3192" h="1995" extrusionOk="0">
                  <a:moveTo>
                    <a:pt x="1538" y="0"/>
                  </a:moveTo>
                  <a:lnTo>
                    <a:pt x="44" y="527"/>
                  </a:lnTo>
                  <a:cubicBezTo>
                    <a:pt x="44" y="527"/>
                    <a:pt x="0" y="952"/>
                    <a:pt x="44" y="1186"/>
                  </a:cubicBezTo>
                  <a:cubicBezTo>
                    <a:pt x="118" y="1449"/>
                    <a:pt x="776" y="1537"/>
                    <a:pt x="776" y="1537"/>
                  </a:cubicBezTo>
                  <a:cubicBezTo>
                    <a:pt x="776" y="1537"/>
                    <a:pt x="615" y="1611"/>
                    <a:pt x="557" y="1889"/>
                  </a:cubicBezTo>
                  <a:cubicBezTo>
                    <a:pt x="546" y="1964"/>
                    <a:pt x="583" y="1994"/>
                    <a:pt x="651" y="1994"/>
                  </a:cubicBezTo>
                  <a:cubicBezTo>
                    <a:pt x="850" y="1994"/>
                    <a:pt x="1309" y="1733"/>
                    <a:pt x="1582" y="1537"/>
                  </a:cubicBezTo>
                  <a:cubicBezTo>
                    <a:pt x="1977" y="1303"/>
                    <a:pt x="1991" y="732"/>
                    <a:pt x="1991" y="732"/>
                  </a:cubicBezTo>
                  <a:cubicBezTo>
                    <a:pt x="1991" y="732"/>
                    <a:pt x="2701" y="1326"/>
                    <a:pt x="2957" y="1326"/>
                  </a:cubicBezTo>
                  <a:cubicBezTo>
                    <a:pt x="2974" y="1326"/>
                    <a:pt x="2989" y="1323"/>
                    <a:pt x="3002" y="1318"/>
                  </a:cubicBezTo>
                  <a:cubicBezTo>
                    <a:pt x="3192" y="1230"/>
                    <a:pt x="1977" y="88"/>
                    <a:pt x="1977" y="88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49497" y="2814327"/>
              <a:ext cx="266871" cy="203351"/>
            </a:xfrm>
            <a:custGeom>
              <a:avLst/>
              <a:gdLst/>
              <a:ahLst/>
              <a:cxnLst/>
              <a:rect l="l" t="t" r="r" b="b"/>
              <a:pathLst>
                <a:path w="4319" h="3291" extrusionOk="0">
                  <a:moveTo>
                    <a:pt x="3153" y="0"/>
                  </a:moveTo>
                  <a:cubicBezTo>
                    <a:pt x="2756" y="0"/>
                    <a:pt x="1318" y="389"/>
                    <a:pt x="1318" y="389"/>
                  </a:cubicBezTo>
                  <a:cubicBezTo>
                    <a:pt x="1318" y="389"/>
                    <a:pt x="0" y="2863"/>
                    <a:pt x="512" y="3009"/>
                  </a:cubicBezTo>
                  <a:cubicBezTo>
                    <a:pt x="512" y="3009"/>
                    <a:pt x="2089" y="3291"/>
                    <a:pt x="2625" y="3291"/>
                  </a:cubicBezTo>
                  <a:cubicBezTo>
                    <a:pt x="2700" y="3291"/>
                    <a:pt x="2755" y="3285"/>
                    <a:pt x="2782" y="3273"/>
                  </a:cubicBezTo>
                  <a:cubicBezTo>
                    <a:pt x="3001" y="3185"/>
                    <a:pt x="2138" y="2731"/>
                    <a:pt x="2137" y="2731"/>
                  </a:cubicBezTo>
                  <a:lnTo>
                    <a:pt x="2137" y="2731"/>
                  </a:lnTo>
                  <a:cubicBezTo>
                    <a:pt x="2138" y="2731"/>
                    <a:pt x="2840" y="2980"/>
                    <a:pt x="3159" y="2980"/>
                  </a:cubicBezTo>
                  <a:cubicBezTo>
                    <a:pt x="3202" y="2980"/>
                    <a:pt x="3238" y="2976"/>
                    <a:pt x="3265" y="2965"/>
                  </a:cubicBezTo>
                  <a:cubicBezTo>
                    <a:pt x="3484" y="2877"/>
                    <a:pt x="2299" y="2145"/>
                    <a:pt x="2298" y="2145"/>
                  </a:cubicBezTo>
                  <a:lnTo>
                    <a:pt x="2298" y="2145"/>
                  </a:lnTo>
                  <a:cubicBezTo>
                    <a:pt x="2299" y="2145"/>
                    <a:pt x="3142" y="2603"/>
                    <a:pt x="3508" y="2603"/>
                  </a:cubicBezTo>
                  <a:cubicBezTo>
                    <a:pt x="3581" y="2603"/>
                    <a:pt x="3636" y="2584"/>
                    <a:pt x="3660" y="2541"/>
                  </a:cubicBezTo>
                  <a:cubicBezTo>
                    <a:pt x="3806" y="2277"/>
                    <a:pt x="2504" y="1472"/>
                    <a:pt x="2503" y="1472"/>
                  </a:cubicBezTo>
                  <a:lnTo>
                    <a:pt x="2503" y="1472"/>
                  </a:lnTo>
                  <a:cubicBezTo>
                    <a:pt x="2504" y="1472"/>
                    <a:pt x="3513" y="1998"/>
                    <a:pt x="3945" y="1998"/>
                  </a:cubicBezTo>
                  <a:cubicBezTo>
                    <a:pt x="4023" y="1998"/>
                    <a:pt x="4082" y="1981"/>
                    <a:pt x="4114" y="1940"/>
                  </a:cubicBezTo>
                  <a:cubicBezTo>
                    <a:pt x="4319" y="1691"/>
                    <a:pt x="2445" y="740"/>
                    <a:pt x="2445" y="740"/>
                  </a:cubicBezTo>
                  <a:cubicBezTo>
                    <a:pt x="3074" y="608"/>
                    <a:pt x="3352" y="154"/>
                    <a:pt x="3250" y="23"/>
                  </a:cubicBezTo>
                  <a:cubicBezTo>
                    <a:pt x="3240" y="7"/>
                    <a:pt x="3205" y="0"/>
                    <a:pt x="3153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727536" y="2241266"/>
              <a:ext cx="603379" cy="761685"/>
            </a:xfrm>
            <a:custGeom>
              <a:avLst/>
              <a:gdLst/>
              <a:ahLst/>
              <a:cxnLst/>
              <a:rect l="l" t="t" r="r" b="b"/>
              <a:pathLst>
                <a:path w="9765" h="12327" extrusionOk="0">
                  <a:moveTo>
                    <a:pt x="6002" y="0"/>
                  </a:moveTo>
                  <a:cubicBezTo>
                    <a:pt x="6002" y="0"/>
                    <a:pt x="4011" y="1757"/>
                    <a:pt x="2006" y="5256"/>
                  </a:cubicBezTo>
                  <a:cubicBezTo>
                    <a:pt x="0" y="8726"/>
                    <a:pt x="3426" y="10190"/>
                    <a:pt x="4348" y="10556"/>
                  </a:cubicBezTo>
                  <a:cubicBezTo>
                    <a:pt x="5256" y="10922"/>
                    <a:pt x="8945" y="12327"/>
                    <a:pt x="8945" y="12327"/>
                  </a:cubicBezTo>
                  <a:lnTo>
                    <a:pt x="9765" y="9677"/>
                  </a:lnTo>
                  <a:cubicBezTo>
                    <a:pt x="9765" y="9677"/>
                    <a:pt x="7510" y="8799"/>
                    <a:pt x="5226" y="7540"/>
                  </a:cubicBezTo>
                  <a:cubicBezTo>
                    <a:pt x="4187" y="6954"/>
                    <a:pt x="7861" y="2694"/>
                    <a:pt x="7861" y="2694"/>
                  </a:cubicBezTo>
                  <a:lnTo>
                    <a:pt x="6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1026920" y="1965364"/>
              <a:ext cx="323347" cy="346086"/>
            </a:xfrm>
            <a:custGeom>
              <a:avLst/>
              <a:gdLst/>
              <a:ahLst/>
              <a:cxnLst/>
              <a:rect l="l" t="t" r="r" b="b"/>
              <a:pathLst>
                <a:path w="5233" h="5601" extrusionOk="0">
                  <a:moveTo>
                    <a:pt x="3690" y="0"/>
                  </a:moveTo>
                  <a:lnTo>
                    <a:pt x="3675" y="74"/>
                  </a:lnTo>
                  <a:cubicBezTo>
                    <a:pt x="3713" y="98"/>
                    <a:pt x="3750" y="123"/>
                    <a:pt x="3786" y="149"/>
                  </a:cubicBezTo>
                  <a:lnTo>
                    <a:pt x="3786" y="149"/>
                  </a:lnTo>
                  <a:cubicBezTo>
                    <a:pt x="3767" y="93"/>
                    <a:pt x="3736" y="43"/>
                    <a:pt x="3690" y="0"/>
                  </a:cubicBezTo>
                  <a:close/>
                  <a:moveTo>
                    <a:pt x="3786" y="149"/>
                  </a:moveTo>
                  <a:cubicBezTo>
                    <a:pt x="3844" y="323"/>
                    <a:pt x="3776" y="540"/>
                    <a:pt x="3631" y="674"/>
                  </a:cubicBezTo>
                  <a:cubicBezTo>
                    <a:pt x="3456" y="864"/>
                    <a:pt x="3192" y="908"/>
                    <a:pt x="2943" y="937"/>
                  </a:cubicBezTo>
                  <a:cubicBezTo>
                    <a:pt x="2680" y="952"/>
                    <a:pt x="2446" y="937"/>
                    <a:pt x="2197" y="1011"/>
                  </a:cubicBezTo>
                  <a:cubicBezTo>
                    <a:pt x="1494" y="1186"/>
                    <a:pt x="1055" y="2050"/>
                    <a:pt x="1348" y="2709"/>
                  </a:cubicBezTo>
                  <a:cubicBezTo>
                    <a:pt x="1307" y="2704"/>
                    <a:pt x="1266" y="2701"/>
                    <a:pt x="1226" y="2701"/>
                  </a:cubicBezTo>
                  <a:cubicBezTo>
                    <a:pt x="689" y="2701"/>
                    <a:pt x="212" y="3144"/>
                    <a:pt x="103" y="3675"/>
                  </a:cubicBezTo>
                  <a:cubicBezTo>
                    <a:pt x="1" y="4246"/>
                    <a:pt x="264" y="4846"/>
                    <a:pt x="747" y="5197"/>
                  </a:cubicBezTo>
                  <a:cubicBezTo>
                    <a:pt x="1110" y="5479"/>
                    <a:pt x="1586" y="5600"/>
                    <a:pt x="2046" y="5600"/>
                  </a:cubicBezTo>
                  <a:cubicBezTo>
                    <a:pt x="2162" y="5600"/>
                    <a:pt x="2276" y="5593"/>
                    <a:pt x="2387" y="5578"/>
                  </a:cubicBezTo>
                  <a:cubicBezTo>
                    <a:pt x="3617" y="5432"/>
                    <a:pt x="4700" y="4465"/>
                    <a:pt x="4978" y="3265"/>
                  </a:cubicBezTo>
                  <a:cubicBezTo>
                    <a:pt x="5232" y="2123"/>
                    <a:pt x="4739" y="831"/>
                    <a:pt x="3786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264450" y="1777825"/>
              <a:ext cx="459100" cy="470407"/>
            </a:xfrm>
            <a:custGeom>
              <a:avLst/>
              <a:gdLst/>
              <a:ahLst/>
              <a:cxnLst/>
              <a:rect l="l" t="t" r="r" b="b"/>
              <a:pathLst>
                <a:path w="7430" h="7613" extrusionOk="0">
                  <a:moveTo>
                    <a:pt x="3802" y="1"/>
                  </a:moveTo>
                  <a:cubicBezTo>
                    <a:pt x="3298" y="1"/>
                    <a:pt x="2797" y="123"/>
                    <a:pt x="2320" y="269"/>
                  </a:cubicBezTo>
                  <a:cubicBezTo>
                    <a:pt x="2148" y="322"/>
                    <a:pt x="1960" y="384"/>
                    <a:pt x="1774" y="384"/>
                  </a:cubicBezTo>
                  <a:cubicBezTo>
                    <a:pt x="1707" y="384"/>
                    <a:pt x="1640" y="376"/>
                    <a:pt x="1573" y="356"/>
                  </a:cubicBezTo>
                  <a:cubicBezTo>
                    <a:pt x="1442" y="342"/>
                    <a:pt x="1324" y="269"/>
                    <a:pt x="1222" y="225"/>
                  </a:cubicBezTo>
                  <a:cubicBezTo>
                    <a:pt x="1169" y="211"/>
                    <a:pt x="1115" y="204"/>
                    <a:pt x="1062" y="204"/>
                  </a:cubicBezTo>
                  <a:cubicBezTo>
                    <a:pt x="782" y="204"/>
                    <a:pt x="516" y="388"/>
                    <a:pt x="344" y="635"/>
                  </a:cubicBezTo>
                  <a:cubicBezTo>
                    <a:pt x="0" y="1135"/>
                    <a:pt x="48" y="1859"/>
                    <a:pt x="460" y="2302"/>
                  </a:cubicBezTo>
                  <a:lnTo>
                    <a:pt x="460" y="2302"/>
                  </a:lnTo>
                  <a:cubicBezTo>
                    <a:pt x="766" y="2933"/>
                    <a:pt x="724" y="3672"/>
                    <a:pt x="724" y="4382"/>
                  </a:cubicBezTo>
                  <a:cubicBezTo>
                    <a:pt x="724" y="5114"/>
                    <a:pt x="768" y="5905"/>
                    <a:pt x="1178" y="6490"/>
                  </a:cubicBezTo>
                  <a:cubicBezTo>
                    <a:pt x="1471" y="6915"/>
                    <a:pt x="1939" y="7178"/>
                    <a:pt x="2422" y="7354"/>
                  </a:cubicBezTo>
                  <a:cubicBezTo>
                    <a:pt x="2920" y="7515"/>
                    <a:pt x="3433" y="7544"/>
                    <a:pt x="3945" y="7588"/>
                  </a:cubicBezTo>
                  <a:cubicBezTo>
                    <a:pt x="4145" y="7603"/>
                    <a:pt x="4347" y="7613"/>
                    <a:pt x="4548" y="7613"/>
                  </a:cubicBezTo>
                  <a:cubicBezTo>
                    <a:pt x="4952" y="7613"/>
                    <a:pt x="5355" y="7574"/>
                    <a:pt x="5746" y="7457"/>
                  </a:cubicBezTo>
                  <a:cubicBezTo>
                    <a:pt x="6331" y="7310"/>
                    <a:pt x="6873" y="6944"/>
                    <a:pt x="7151" y="6417"/>
                  </a:cubicBezTo>
                  <a:cubicBezTo>
                    <a:pt x="7429" y="5861"/>
                    <a:pt x="7341" y="5158"/>
                    <a:pt x="6902" y="4748"/>
                  </a:cubicBezTo>
                  <a:cubicBezTo>
                    <a:pt x="6609" y="4470"/>
                    <a:pt x="6199" y="4382"/>
                    <a:pt x="5833" y="4221"/>
                  </a:cubicBezTo>
                  <a:cubicBezTo>
                    <a:pt x="5467" y="4060"/>
                    <a:pt x="5101" y="3753"/>
                    <a:pt x="5101" y="3343"/>
                  </a:cubicBezTo>
                  <a:cubicBezTo>
                    <a:pt x="5101" y="2918"/>
                    <a:pt x="5497" y="2611"/>
                    <a:pt x="5702" y="2230"/>
                  </a:cubicBezTo>
                  <a:cubicBezTo>
                    <a:pt x="5965" y="1732"/>
                    <a:pt x="5804" y="1088"/>
                    <a:pt x="5438" y="678"/>
                  </a:cubicBezTo>
                  <a:cubicBezTo>
                    <a:pt x="5072" y="269"/>
                    <a:pt x="4516" y="49"/>
                    <a:pt x="3960" y="5"/>
                  </a:cubicBezTo>
                  <a:cubicBezTo>
                    <a:pt x="3907" y="2"/>
                    <a:pt x="3854" y="1"/>
                    <a:pt x="3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052255" y="2162914"/>
              <a:ext cx="598004" cy="839417"/>
            </a:xfrm>
            <a:custGeom>
              <a:avLst/>
              <a:gdLst/>
              <a:ahLst/>
              <a:cxnLst/>
              <a:rect l="l" t="t" r="r" b="b"/>
              <a:pathLst>
                <a:path w="9678" h="13585" extrusionOk="0">
                  <a:moveTo>
                    <a:pt x="5478" y="0"/>
                  </a:moveTo>
                  <a:cubicBezTo>
                    <a:pt x="4158" y="0"/>
                    <a:pt x="2567" y="129"/>
                    <a:pt x="1713" y="610"/>
                  </a:cubicBezTo>
                  <a:cubicBezTo>
                    <a:pt x="1713" y="610"/>
                    <a:pt x="264" y="1225"/>
                    <a:pt x="1" y="2088"/>
                  </a:cubicBezTo>
                  <a:lnTo>
                    <a:pt x="2826" y="8222"/>
                  </a:lnTo>
                  <a:lnTo>
                    <a:pt x="689" y="13009"/>
                  </a:lnTo>
                  <a:cubicBezTo>
                    <a:pt x="689" y="13009"/>
                    <a:pt x="3730" y="13584"/>
                    <a:pt x="6387" y="13584"/>
                  </a:cubicBezTo>
                  <a:cubicBezTo>
                    <a:pt x="7730" y="13584"/>
                    <a:pt x="8974" y="13437"/>
                    <a:pt x="9677" y="12995"/>
                  </a:cubicBezTo>
                  <a:lnTo>
                    <a:pt x="8038" y="7856"/>
                  </a:lnTo>
                  <a:cubicBezTo>
                    <a:pt x="9556" y="4662"/>
                    <a:pt x="8327" y="179"/>
                    <a:pt x="7794" y="179"/>
                  </a:cubicBezTo>
                  <a:cubicBezTo>
                    <a:pt x="7782" y="179"/>
                    <a:pt x="7771" y="181"/>
                    <a:pt x="7760" y="185"/>
                  </a:cubicBezTo>
                  <a:cubicBezTo>
                    <a:pt x="7754" y="186"/>
                    <a:pt x="7749" y="187"/>
                    <a:pt x="7744" y="187"/>
                  </a:cubicBezTo>
                  <a:cubicBezTo>
                    <a:pt x="7690" y="187"/>
                    <a:pt x="7637" y="127"/>
                    <a:pt x="7584" y="127"/>
                  </a:cubicBezTo>
                  <a:cubicBezTo>
                    <a:pt x="7343" y="76"/>
                    <a:pt x="6490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237694" y="2162420"/>
              <a:ext cx="194577" cy="387362"/>
            </a:xfrm>
            <a:custGeom>
              <a:avLst/>
              <a:gdLst/>
              <a:ahLst/>
              <a:cxnLst/>
              <a:rect l="l" t="t" r="r" b="b"/>
              <a:pathLst>
                <a:path w="3149" h="6269" extrusionOk="0">
                  <a:moveTo>
                    <a:pt x="2206" y="0"/>
                  </a:moveTo>
                  <a:cubicBezTo>
                    <a:pt x="1444" y="0"/>
                    <a:pt x="431" y="36"/>
                    <a:pt x="1" y="208"/>
                  </a:cubicBezTo>
                  <a:lnTo>
                    <a:pt x="3148" y="6269"/>
                  </a:lnTo>
                  <a:lnTo>
                    <a:pt x="3148" y="17"/>
                  </a:lnTo>
                  <a:cubicBezTo>
                    <a:pt x="3148" y="17"/>
                    <a:pt x="2739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873180" y="2878096"/>
              <a:ext cx="742716" cy="1570393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18"/>
                  </a:lnTo>
                  <a:cubicBezTo>
                    <a:pt x="5973" y="10658"/>
                    <a:pt x="0" y="23380"/>
                    <a:pt x="0" y="23380"/>
                  </a:cubicBezTo>
                  <a:lnTo>
                    <a:pt x="3309" y="25415"/>
                  </a:lnTo>
                  <a:cubicBezTo>
                    <a:pt x="11009" y="10205"/>
                    <a:pt x="12019" y="1"/>
                    <a:pt x="12019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110155" y="2858199"/>
              <a:ext cx="789738" cy="1628290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1"/>
                  </a:moveTo>
                  <a:lnTo>
                    <a:pt x="1" y="1743"/>
                  </a:lnTo>
                  <a:cubicBezTo>
                    <a:pt x="1" y="1743"/>
                    <a:pt x="2855" y="15006"/>
                    <a:pt x="9794" y="26352"/>
                  </a:cubicBezTo>
                  <a:lnTo>
                    <a:pt x="12781" y="24741"/>
                  </a:lnTo>
                  <a:cubicBezTo>
                    <a:pt x="12781" y="24741"/>
                    <a:pt x="4905" y="8243"/>
                    <a:pt x="5168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235902" y="1833253"/>
              <a:ext cx="311236" cy="393170"/>
            </a:xfrm>
            <a:custGeom>
              <a:avLst/>
              <a:gdLst/>
              <a:ahLst/>
              <a:cxnLst/>
              <a:rect l="l" t="t" r="r" b="b"/>
              <a:pathLst>
                <a:path w="5037" h="6363" extrusionOk="0">
                  <a:moveTo>
                    <a:pt x="2619" y="0"/>
                  </a:moveTo>
                  <a:cubicBezTo>
                    <a:pt x="1389" y="0"/>
                    <a:pt x="1333" y="587"/>
                    <a:pt x="1333" y="587"/>
                  </a:cubicBezTo>
                  <a:lnTo>
                    <a:pt x="1333" y="1582"/>
                  </a:lnTo>
                  <a:cubicBezTo>
                    <a:pt x="1333" y="1582"/>
                    <a:pt x="999" y="1350"/>
                    <a:pt x="682" y="1350"/>
                  </a:cubicBezTo>
                  <a:cubicBezTo>
                    <a:pt x="447" y="1350"/>
                    <a:pt x="222" y="1477"/>
                    <a:pt x="147" y="1919"/>
                  </a:cubicBezTo>
                  <a:cubicBezTo>
                    <a:pt x="0" y="2724"/>
                    <a:pt x="791" y="2885"/>
                    <a:pt x="791" y="2885"/>
                  </a:cubicBezTo>
                  <a:lnTo>
                    <a:pt x="601" y="5242"/>
                  </a:lnTo>
                  <a:cubicBezTo>
                    <a:pt x="586" y="5564"/>
                    <a:pt x="674" y="5871"/>
                    <a:pt x="893" y="6091"/>
                  </a:cubicBezTo>
                  <a:cubicBezTo>
                    <a:pt x="1098" y="6290"/>
                    <a:pt x="1332" y="6362"/>
                    <a:pt x="1565" y="6362"/>
                  </a:cubicBezTo>
                  <a:cubicBezTo>
                    <a:pt x="1915" y="6362"/>
                    <a:pt x="2260" y="6197"/>
                    <a:pt x="2489" y="6047"/>
                  </a:cubicBezTo>
                  <a:cubicBezTo>
                    <a:pt x="2665" y="5930"/>
                    <a:pt x="2782" y="5740"/>
                    <a:pt x="2782" y="5520"/>
                  </a:cubicBezTo>
                  <a:lnTo>
                    <a:pt x="2782" y="4905"/>
                  </a:lnTo>
                  <a:lnTo>
                    <a:pt x="3646" y="4905"/>
                  </a:lnTo>
                  <a:cubicBezTo>
                    <a:pt x="5036" y="4832"/>
                    <a:pt x="4788" y="382"/>
                    <a:pt x="4788" y="382"/>
                  </a:cubicBezTo>
                  <a:cubicBezTo>
                    <a:pt x="4788" y="43"/>
                    <a:pt x="4135" y="30"/>
                    <a:pt x="4038" y="30"/>
                  </a:cubicBezTo>
                  <a:cubicBezTo>
                    <a:pt x="4030" y="30"/>
                    <a:pt x="4026" y="30"/>
                    <a:pt x="4026" y="30"/>
                  </a:cubicBezTo>
                  <a:lnTo>
                    <a:pt x="2709" y="1"/>
                  </a:lnTo>
                  <a:cubicBezTo>
                    <a:pt x="2678" y="0"/>
                    <a:pt x="2648" y="0"/>
                    <a:pt x="261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467500" y="1960853"/>
              <a:ext cx="16313" cy="81439"/>
            </a:xfrm>
            <a:custGeom>
              <a:avLst/>
              <a:gdLst/>
              <a:ahLst/>
              <a:cxnLst/>
              <a:rect l="l" t="t" r="r" b="b"/>
              <a:pathLst>
                <a:path w="264" h="1318" extrusionOk="0">
                  <a:moveTo>
                    <a:pt x="205" y="0"/>
                  </a:moveTo>
                  <a:cubicBezTo>
                    <a:pt x="190" y="0"/>
                    <a:pt x="161" y="322"/>
                    <a:pt x="161" y="732"/>
                  </a:cubicBezTo>
                  <a:cubicBezTo>
                    <a:pt x="161" y="908"/>
                    <a:pt x="205" y="1113"/>
                    <a:pt x="147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288"/>
                    <a:pt x="0" y="1288"/>
                    <a:pt x="0" y="1288"/>
                  </a:cubicBezTo>
                  <a:cubicBezTo>
                    <a:pt x="0" y="1288"/>
                    <a:pt x="15" y="1318"/>
                    <a:pt x="59" y="1318"/>
                  </a:cubicBezTo>
                  <a:cubicBezTo>
                    <a:pt x="88" y="1318"/>
                    <a:pt x="147" y="1274"/>
                    <a:pt x="205" y="1215"/>
                  </a:cubicBezTo>
                  <a:cubicBezTo>
                    <a:pt x="234" y="1171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418623" y="1962645"/>
              <a:ext cx="6426" cy="20885"/>
            </a:xfrm>
            <a:custGeom>
              <a:avLst/>
              <a:gdLst/>
              <a:ahLst/>
              <a:cxnLst/>
              <a:rect l="l" t="t" r="r" b="b"/>
              <a:pathLst>
                <a:path w="104" h="338" extrusionOk="0">
                  <a:moveTo>
                    <a:pt x="45" y="0"/>
                  </a:moveTo>
                  <a:cubicBezTo>
                    <a:pt x="30" y="0"/>
                    <a:pt x="1" y="103"/>
                    <a:pt x="1" y="176"/>
                  </a:cubicBezTo>
                  <a:cubicBezTo>
                    <a:pt x="1" y="264"/>
                    <a:pt x="45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507295" y="1961719"/>
              <a:ext cx="6364" cy="2088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59" y="1"/>
                  </a:moveTo>
                  <a:cubicBezTo>
                    <a:pt x="15" y="1"/>
                    <a:pt x="0" y="74"/>
                    <a:pt x="15" y="162"/>
                  </a:cubicBezTo>
                  <a:cubicBezTo>
                    <a:pt x="15" y="264"/>
                    <a:pt x="59" y="338"/>
                    <a:pt x="74" y="338"/>
                  </a:cubicBezTo>
                  <a:cubicBezTo>
                    <a:pt x="88" y="338"/>
                    <a:pt x="103" y="264"/>
                    <a:pt x="103" y="162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361650" y="2105571"/>
              <a:ext cx="48011" cy="86012"/>
            </a:xfrm>
            <a:custGeom>
              <a:avLst/>
              <a:gdLst/>
              <a:ahLst/>
              <a:cxnLst/>
              <a:rect l="l" t="t" r="r" b="b"/>
              <a:pathLst>
                <a:path w="777" h="1392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35"/>
                    <a:pt x="0" y="498"/>
                    <a:pt x="74" y="733"/>
                  </a:cubicBezTo>
                  <a:cubicBezTo>
                    <a:pt x="147" y="967"/>
                    <a:pt x="293" y="1186"/>
                    <a:pt x="513" y="1303"/>
                  </a:cubicBezTo>
                  <a:cubicBezTo>
                    <a:pt x="586" y="1333"/>
                    <a:pt x="703" y="1391"/>
                    <a:pt x="703" y="1391"/>
                  </a:cubicBezTo>
                  <a:cubicBezTo>
                    <a:pt x="703" y="1377"/>
                    <a:pt x="747" y="1230"/>
                    <a:pt x="747" y="1201"/>
                  </a:cubicBezTo>
                  <a:cubicBezTo>
                    <a:pt x="776" y="967"/>
                    <a:pt x="776" y="762"/>
                    <a:pt x="747" y="469"/>
                  </a:cubicBezTo>
                  <a:cubicBezTo>
                    <a:pt x="454" y="396"/>
                    <a:pt x="191" y="220"/>
                    <a:pt x="15" y="1"/>
                  </a:cubicBezTo>
                  <a:close/>
                </a:path>
              </a:pathLst>
            </a:custGeom>
            <a:solidFill>
              <a:srgbClr val="BA6136">
                <a:alpha val="25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272113" y="1940956"/>
              <a:ext cx="40720" cy="55240"/>
            </a:xfrm>
            <a:custGeom>
              <a:avLst/>
              <a:gdLst/>
              <a:ahLst/>
              <a:cxnLst/>
              <a:rect l="l" t="t" r="r" b="b"/>
              <a:pathLst>
                <a:path w="659" h="894" extrusionOk="0">
                  <a:moveTo>
                    <a:pt x="73" y="0"/>
                  </a:moveTo>
                  <a:cubicBezTo>
                    <a:pt x="73" y="29"/>
                    <a:pt x="132" y="44"/>
                    <a:pt x="220" y="103"/>
                  </a:cubicBezTo>
                  <a:cubicBezTo>
                    <a:pt x="276" y="140"/>
                    <a:pt x="337" y="189"/>
                    <a:pt x="397" y="261"/>
                  </a:cubicBezTo>
                  <a:lnTo>
                    <a:pt x="397" y="261"/>
                  </a:lnTo>
                  <a:cubicBezTo>
                    <a:pt x="383" y="256"/>
                    <a:pt x="368" y="252"/>
                    <a:pt x="351" y="249"/>
                  </a:cubicBezTo>
                  <a:cubicBezTo>
                    <a:pt x="332" y="245"/>
                    <a:pt x="312" y="243"/>
                    <a:pt x="293" y="243"/>
                  </a:cubicBezTo>
                  <a:cubicBezTo>
                    <a:pt x="240" y="243"/>
                    <a:pt x="189" y="257"/>
                    <a:pt x="146" y="278"/>
                  </a:cubicBezTo>
                  <a:cubicBezTo>
                    <a:pt x="88" y="322"/>
                    <a:pt x="59" y="381"/>
                    <a:pt x="29" y="425"/>
                  </a:cubicBezTo>
                  <a:cubicBezTo>
                    <a:pt x="0" y="542"/>
                    <a:pt x="29" y="644"/>
                    <a:pt x="88" y="717"/>
                  </a:cubicBezTo>
                  <a:cubicBezTo>
                    <a:pt x="176" y="864"/>
                    <a:pt x="293" y="893"/>
                    <a:pt x="293" y="893"/>
                  </a:cubicBezTo>
                  <a:cubicBezTo>
                    <a:pt x="307" y="864"/>
                    <a:pt x="220" y="820"/>
                    <a:pt x="146" y="703"/>
                  </a:cubicBezTo>
                  <a:cubicBezTo>
                    <a:pt x="103" y="630"/>
                    <a:pt x="88" y="556"/>
                    <a:pt x="132" y="469"/>
                  </a:cubicBezTo>
                  <a:cubicBezTo>
                    <a:pt x="145" y="379"/>
                    <a:pt x="213" y="334"/>
                    <a:pt x="289" y="334"/>
                  </a:cubicBezTo>
                  <a:cubicBezTo>
                    <a:pt x="300" y="334"/>
                    <a:pt x="311" y="335"/>
                    <a:pt x="322" y="337"/>
                  </a:cubicBezTo>
                  <a:cubicBezTo>
                    <a:pt x="395" y="351"/>
                    <a:pt x="454" y="395"/>
                    <a:pt x="512" y="425"/>
                  </a:cubicBezTo>
                  <a:lnTo>
                    <a:pt x="659" y="513"/>
                  </a:lnTo>
                  <a:lnTo>
                    <a:pt x="586" y="366"/>
                  </a:lnTo>
                  <a:cubicBezTo>
                    <a:pt x="498" y="190"/>
                    <a:pt x="366" y="103"/>
                    <a:pt x="249" y="44"/>
                  </a:cubicBezTo>
                  <a:cubicBezTo>
                    <a:pt x="146" y="0"/>
                    <a:pt x="7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426779" y="2036796"/>
              <a:ext cx="48011" cy="38372"/>
            </a:xfrm>
            <a:custGeom>
              <a:avLst/>
              <a:gdLst/>
              <a:ahLst/>
              <a:cxnLst/>
              <a:rect l="l" t="t" r="r" b="b"/>
              <a:pathLst>
                <a:path w="777" h="621" extrusionOk="0">
                  <a:moveTo>
                    <a:pt x="44" y="1"/>
                  </a:moveTo>
                  <a:cubicBezTo>
                    <a:pt x="15" y="1"/>
                    <a:pt x="0" y="45"/>
                    <a:pt x="15" y="162"/>
                  </a:cubicBezTo>
                  <a:cubicBezTo>
                    <a:pt x="44" y="264"/>
                    <a:pt x="118" y="411"/>
                    <a:pt x="235" y="513"/>
                  </a:cubicBezTo>
                  <a:cubicBezTo>
                    <a:pt x="339" y="595"/>
                    <a:pt x="453" y="621"/>
                    <a:pt x="554" y="621"/>
                  </a:cubicBezTo>
                  <a:cubicBezTo>
                    <a:pt x="580" y="621"/>
                    <a:pt x="606" y="619"/>
                    <a:pt x="630" y="616"/>
                  </a:cubicBezTo>
                  <a:cubicBezTo>
                    <a:pt x="718" y="616"/>
                    <a:pt x="776" y="572"/>
                    <a:pt x="776" y="557"/>
                  </a:cubicBezTo>
                  <a:cubicBezTo>
                    <a:pt x="776" y="550"/>
                    <a:pt x="762" y="550"/>
                    <a:pt x="734" y="550"/>
                  </a:cubicBezTo>
                  <a:cubicBezTo>
                    <a:pt x="707" y="550"/>
                    <a:pt x="666" y="550"/>
                    <a:pt x="615" y="543"/>
                  </a:cubicBezTo>
                  <a:cubicBezTo>
                    <a:pt x="527" y="543"/>
                    <a:pt x="396" y="513"/>
                    <a:pt x="293" y="425"/>
                  </a:cubicBezTo>
                  <a:cubicBezTo>
                    <a:pt x="191" y="338"/>
                    <a:pt x="132" y="235"/>
                    <a:pt x="88" y="147"/>
                  </a:cubicBezTo>
                  <a:cubicBezTo>
                    <a:pt x="59" y="45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1415904" y="2033212"/>
              <a:ext cx="24469" cy="15447"/>
            </a:xfrm>
            <a:custGeom>
              <a:avLst/>
              <a:gdLst/>
              <a:ahLst/>
              <a:cxnLst/>
              <a:rect l="l" t="t" r="r" b="b"/>
              <a:pathLst>
                <a:path w="396" h="250" extrusionOk="0">
                  <a:moveTo>
                    <a:pt x="323" y="0"/>
                  </a:moveTo>
                  <a:cubicBezTo>
                    <a:pt x="279" y="0"/>
                    <a:pt x="220" y="0"/>
                    <a:pt x="132" y="30"/>
                  </a:cubicBezTo>
                  <a:cubicBezTo>
                    <a:pt x="59" y="74"/>
                    <a:pt x="30" y="132"/>
                    <a:pt x="15" y="176"/>
                  </a:cubicBezTo>
                  <a:cubicBezTo>
                    <a:pt x="1" y="220"/>
                    <a:pt x="1" y="249"/>
                    <a:pt x="15" y="249"/>
                  </a:cubicBezTo>
                  <a:cubicBezTo>
                    <a:pt x="30" y="249"/>
                    <a:pt x="74" y="161"/>
                    <a:pt x="176" y="103"/>
                  </a:cubicBezTo>
                  <a:cubicBezTo>
                    <a:pt x="294" y="59"/>
                    <a:pt x="396" y="59"/>
                    <a:pt x="396" y="3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94768" y="2737890"/>
              <a:ext cx="550981" cy="1049627"/>
            </a:xfrm>
            <a:custGeom>
              <a:avLst/>
              <a:gdLst/>
              <a:ahLst/>
              <a:cxnLst/>
              <a:rect l="l" t="t" r="r" b="b"/>
              <a:pathLst>
                <a:path w="8917" h="16987" extrusionOk="0">
                  <a:moveTo>
                    <a:pt x="7804" y="1"/>
                  </a:moveTo>
                  <a:lnTo>
                    <a:pt x="1" y="3543"/>
                  </a:lnTo>
                  <a:cubicBezTo>
                    <a:pt x="1" y="3543"/>
                    <a:pt x="777" y="6442"/>
                    <a:pt x="1977" y="10043"/>
                  </a:cubicBezTo>
                  <a:cubicBezTo>
                    <a:pt x="2094" y="12107"/>
                    <a:pt x="1260" y="13996"/>
                    <a:pt x="250" y="15855"/>
                  </a:cubicBezTo>
                  <a:lnTo>
                    <a:pt x="1538" y="16353"/>
                  </a:lnTo>
                  <a:cubicBezTo>
                    <a:pt x="2634" y="16774"/>
                    <a:pt x="3787" y="16986"/>
                    <a:pt x="4939" y="16986"/>
                  </a:cubicBezTo>
                  <a:cubicBezTo>
                    <a:pt x="6111" y="16986"/>
                    <a:pt x="7282" y="16767"/>
                    <a:pt x="8389" y="16324"/>
                  </a:cubicBezTo>
                  <a:cubicBezTo>
                    <a:pt x="8726" y="16192"/>
                    <a:pt x="8916" y="16075"/>
                    <a:pt x="8902" y="16045"/>
                  </a:cubicBezTo>
                  <a:cubicBezTo>
                    <a:pt x="8828" y="15884"/>
                    <a:pt x="8887" y="8711"/>
                    <a:pt x="8740" y="3338"/>
                  </a:cubicBezTo>
                  <a:cubicBezTo>
                    <a:pt x="8711" y="2387"/>
                    <a:pt x="7862" y="747"/>
                    <a:pt x="7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93903" y="2939641"/>
              <a:ext cx="563587" cy="63458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29"/>
                  </a:lnTo>
                  <a:cubicBezTo>
                    <a:pt x="5768" y="395"/>
                    <a:pt x="5241" y="630"/>
                    <a:pt x="4670" y="761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2"/>
                  </a:cubicBezTo>
                  <a:cubicBezTo>
                    <a:pt x="2269" y="879"/>
                    <a:pt x="1786" y="791"/>
                    <a:pt x="1362" y="703"/>
                  </a:cubicBezTo>
                  <a:cubicBezTo>
                    <a:pt x="937" y="615"/>
                    <a:pt x="615" y="498"/>
                    <a:pt x="366" y="439"/>
                  </a:cubicBezTo>
                  <a:cubicBezTo>
                    <a:pt x="264" y="410"/>
                    <a:pt x="176" y="395"/>
                    <a:pt x="103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103" y="395"/>
                  </a:cubicBezTo>
                  <a:cubicBezTo>
                    <a:pt x="146" y="410"/>
                    <a:pt x="249" y="439"/>
                    <a:pt x="351" y="483"/>
                  </a:cubicBezTo>
                  <a:cubicBezTo>
                    <a:pt x="586" y="571"/>
                    <a:pt x="922" y="659"/>
                    <a:pt x="1347" y="776"/>
                  </a:cubicBezTo>
                  <a:cubicBezTo>
                    <a:pt x="1757" y="864"/>
                    <a:pt x="2284" y="981"/>
                    <a:pt x="2840" y="1010"/>
                  </a:cubicBezTo>
                  <a:cubicBezTo>
                    <a:pt x="2980" y="1021"/>
                    <a:pt x="3124" y="1027"/>
                    <a:pt x="3272" y="1027"/>
                  </a:cubicBezTo>
                  <a:cubicBezTo>
                    <a:pt x="3726" y="1027"/>
                    <a:pt x="4209" y="974"/>
                    <a:pt x="4685" y="864"/>
                  </a:cubicBezTo>
                  <a:cubicBezTo>
                    <a:pt x="5247" y="734"/>
                    <a:pt x="5794" y="491"/>
                    <a:pt x="6174" y="135"/>
                  </a:cubicBezTo>
                  <a:lnTo>
                    <a:pt x="6174" y="135"/>
                  </a:lnTo>
                  <a:cubicBezTo>
                    <a:pt x="6931" y="457"/>
                    <a:pt x="7617" y="650"/>
                    <a:pt x="8146" y="650"/>
                  </a:cubicBezTo>
                  <a:cubicBezTo>
                    <a:pt x="8199" y="650"/>
                    <a:pt x="8251" y="648"/>
                    <a:pt x="8301" y="644"/>
                  </a:cubicBezTo>
                  <a:cubicBezTo>
                    <a:pt x="8593" y="630"/>
                    <a:pt x="8798" y="542"/>
                    <a:pt x="8916" y="469"/>
                  </a:cubicBezTo>
                  <a:cubicBezTo>
                    <a:pt x="8974" y="439"/>
                    <a:pt x="9033" y="410"/>
                    <a:pt x="9062" y="395"/>
                  </a:cubicBezTo>
                  <a:cubicBezTo>
                    <a:pt x="9106" y="366"/>
                    <a:pt x="9120" y="352"/>
                    <a:pt x="9120" y="352"/>
                  </a:cubicBezTo>
                  <a:cubicBezTo>
                    <a:pt x="9120" y="349"/>
                    <a:pt x="9118" y="348"/>
                    <a:pt x="9113" y="348"/>
                  </a:cubicBezTo>
                  <a:cubicBezTo>
                    <a:pt x="9092" y="348"/>
                    <a:pt x="9019" y="374"/>
                    <a:pt x="8886" y="410"/>
                  </a:cubicBezTo>
                  <a:cubicBezTo>
                    <a:pt x="8754" y="483"/>
                    <a:pt x="8550" y="556"/>
                    <a:pt x="8271" y="571"/>
                  </a:cubicBezTo>
                  <a:cubicBezTo>
                    <a:pt x="8252" y="572"/>
                    <a:pt x="8233" y="572"/>
                    <a:pt x="8214" y="572"/>
                  </a:cubicBezTo>
                  <a:cubicBezTo>
                    <a:pt x="7691" y="572"/>
                    <a:pt x="6968" y="382"/>
                    <a:pt x="6178" y="29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433082" y="2538857"/>
              <a:ext cx="43500" cy="405342"/>
            </a:xfrm>
            <a:custGeom>
              <a:avLst/>
              <a:gdLst/>
              <a:ahLst/>
              <a:cxnLst/>
              <a:rect l="l" t="t" r="r" b="b"/>
              <a:pathLst>
                <a:path w="704" h="6560" extrusionOk="0">
                  <a:moveTo>
                    <a:pt x="1" y="1"/>
                  </a:moveTo>
                  <a:cubicBezTo>
                    <a:pt x="1" y="1"/>
                    <a:pt x="1" y="89"/>
                    <a:pt x="30" y="250"/>
                  </a:cubicBezTo>
                  <a:cubicBezTo>
                    <a:pt x="45" y="440"/>
                    <a:pt x="59" y="660"/>
                    <a:pt x="103" y="952"/>
                  </a:cubicBezTo>
                  <a:cubicBezTo>
                    <a:pt x="162" y="1553"/>
                    <a:pt x="264" y="2358"/>
                    <a:pt x="352" y="3265"/>
                  </a:cubicBezTo>
                  <a:cubicBezTo>
                    <a:pt x="455" y="4158"/>
                    <a:pt x="528" y="4993"/>
                    <a:pt x="572" y="5593"/>
                  </a:cubicBezTo>
                  <a:cubicBezTo>
                    <a:pt x="616" y="5886"/>
                    <a:pt x="630" y="6120"/>
                    <a:pt x="645" y="6310"/>
                  </a:cubicBezTo>
                  <a:cubicBezTo>
                    <a:pt x="674" y="6472"/>
                    <a:pt x="689" y="6559"/>
                    <a:pt x="689" y="6559"/>
                  </a:cubicBezTo>
                  <a:cubicBezTo>
                    <a:pt x="704" y="6559"/>
                    <a:pt x="704" y="6472"/>
                    <a:pt x="704" y="6310"/>
                  </a:cubicBezTo>
                  <a:cubicBezTo>
                    <a:pt x="704" y="6149"/>
                    <a:pt x="689" y="5886"/>
                    <a:pt x="660" y="5593"/>
                  </a:cubicBezTo>
                  <a:cubicBezTo>
                    <a:pt x="630" y="5008"/>
                    <a:pt x="557" y="4188"/>
                    <a:pt x="469" y="3265"/>
                  </a:cubicBezTo>
                  <a:cubicBezTo>
                    <a:pt x="367" y="2358"/>
                    <a:pt x="264" y="1538"/>
                    <a:pt x="177" y="952"/>
                  </a:cubicBezTo>
                  <a:cubicBezTo>
                    <a:pt x="133" y="660"/>
                    <a:pt x="103" y="411"/>
                    <a:pt x="59" y="250"/>
                  </a:cubicBezTo>
                  <a:cubicBezTo>
                    <a:pt x="30" y="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187951" y="2754203"/>
              <a:ext cx="120367" cy="132354"/>
            </a:xfrm>
            <a:custGeom>
              <a:avLst/>
              <a:gdLst/>
              <a:ahLst/>
              <a:cxnLst/>
              <a:rect l="l" t="t" r="r" b="b"/>
              <a:pathLst>
                <a:path w="1948" h="2142" extrusionOk="0">
                  <a:moveTo>
                    <a:pt x="191" y="44"/>
                  </a:moveTo>
                  <a:cubicBezTo>
                    <a:pt x="179" y="44"/>
                    <a:pt x="148" y="102"/>
                    <a:pt x="144" y="248"/>
                  </a:cubicBezTo>
                  <a:lnTo>
                    <a:pt x="144" y="248"/>
                  </a:lnTo>
                  <a:cubicBezTo>
                    <a:pt x="179" y="116"/>
                    <a:pt x="191" y="44"/>
                    <a:pt x="191" y="44"/>
                  </a:cubicBezTo>
                  <a:close/>
                  <a:moveTo>
                    <a:pt x="144" y="248"/>
                  </a:moveTo>
                  <a:cubicBezTo>
                    <a:pt x="141" y="262"/>
                    <a:pt x="137" y="277"/>
                    <a:pt x="132" y="293"/>
                  </a:cubicBezTo>
                  <a:cubicBezTo>
                    <a:pt x="117" y="386"/>
                    <a:pt x="97" y="496"/>
                    <a:pt x="80" y="625"/>
                  </a:cubicBezTo>
                  <a:lnTo>
                    <a:pt x="80" y="625"/>
                  </a:lnTo>
                  <a:cubicBezTo>
                    <a:pt x="99" y="527"/>
                    <a:pt x="122" y="441"/>
                    <a:pt x="147" y="366"/>
                  </a:cubicBezTo>
                  <a:cubicBezTo>
                    <a:pt x="144" y="321"/>
                    <a:pt x="144" y="282"/>
                    <a:pt x="144" y="248"/>
                  </a:cubicBezTo>
                  <a:close/>
                  <a:moveTo>
                    <a:pt x="118" y="0"/>
                  </a:moveTo>
                  <a:cubicBezTo>
                    <a:pt x="118" y="0"/>
                    <a:pt x="206" y="29"/>
                    <a:pt x="367" y="44"/>
                  </a:cubicBezTo>
                  <a:cubicBezTo>
                    <a:pt x="557" y="44"/>
                    <a:pt x="791" y="73"/>
                    <a:pt x="1084" y="88"/>
                  </a:cubicBezTo>
                  <a:cubicBezTo>
                    <a:pt x="1230" y="117"/>
                    <a:pt x="1391" y="117"/>
                    <a:pt x="1582" y="132"/>
                  </a:cubicBezTo>
                  <a:cubicBezTo>
                    <a:pt x="1669" y="146"/>
                    <a:pt x="1757" y="146"/>
                    <a:pt x="1801" y="205"/>
                  </a:cubicBezTo>
                  <a:cubicBezTo>
                    <a:pt x="1831" y="264"/>
                    <a:pt x="1831" y="366"/>
                    <a:pt x="1831" y="469"/>
                  </a:cubicBezTo>
                  <a:cubicBezTo>
                    <a:pt x="1816" y="659"/>
                    <a:pt x="1816" y="878"/>
                    <a:pt x="1772" y="1083"/>
                  </a:cubicBezTo>
                  <a:cubicBezTo>
                    <a:pt x="1728" y="1288"/>
                    <a:pt x="1655" y="1508"/>
                    <a:pt x="1494" y="1654"/>
                  </a:cubicBezTo>
                  <a:cubicBezTo>
                    <a:pt x="1318" y="1815"/>
                    <a:pt x="1128" y="1903"/>
                    <a:pt x="923" y="1962"/>
                  </a:cubicBezTo>
                  <a:cubicBezTo>
                    <a:pt x="826" y="1989"/>
                    <a:pt x="726" y="2004"/>
                    <a:pt x="630" y="2004"/>
                  </a:cubicBezTo>
                  <a:cubicBezTo>
                    <a:pt x="524" y="2004"/>
                    <a:pt x="422" y="1986"/>
                    <a:pt x="337" y="1947"/>
                  </a:cubicBezTo>
                  <a:cubicBezTo>
                    <a:pt x="162" y="1859"/>
                    <a:pt x="74" y="1669"/>
                    <a:pt x="59" y="1508"/>
                  </a:cubicBezTo>
                  <a:cubicBezTo>
                    <a:pt x="30" y="1318"/>
                    <a:pt x="44" y="1157"/>
                    <a:pt x="44" y="1010"/>
                  </a:cubicBezTo>
                  <a:cubicBezTo>
                    <a:pt x="51" y="866"/>
                    <a:pt x="65" y="738"/>
                    <a:pt x="80" y="625"/>
                  </a:cubicBezTo>
                  <a:lnTo>
                    <a:pt x="80" y="625"/>
                  </a:lnTo>
                  <a:cubicBezTo>
                    <a:pt x="53" y="756"/>
                    <a:pt x="32" y="908"/>
                    <a:pt x="15" y="1083"/>
                  </a:cubicBezTo>
                  <a:cubicBezTo>
                    <a:pt x="1" y="1230"/>
                    <a:pt x="1" y="1391"/>
                    <a:pt x="15" y="1581"/>
                  </a:cubicBezTo>
                  <a:cubicBezTo>
                    <a:pt x="44" y="1757"/>
                    <a:pt x="132" y="1962"/>
                    <a:pt x="337" y="2079"/>
                  </a:cubicBezTo>
                  <a:cubicBezTo>
                    <a:pt x="432" y="2123"/>
                    <a:pt x="535" y="2141"/>
                    <a:pt x="641" y="2141"/>
                  </a:cubicBezTo>
                  <a:cubicBezTo>
                    <a:pt x="747" y="2141"/>
                    <a:pt x="857" y="2123"/>
                    <a:pt x="967" y="2094"/>
                  </a:cubicBezTo>
                  <a:cubicBezTo>
                    <a:pt x="1186" y="2035"/>
                    <a:pt x="1406" y="1932"/>
                    <a:pt x="1582" y="1757"/>
                  </a:cubicBezTo>
                  <a:cubicBezTo>
                    <a:pt x="1757" y="1581"/>
                    <a:pt x="1845" y="1362"/>
                    <a:pt x="1889" y="1142"/>
                  </a:cubicBezTo>
                  <a:cubicBezTo>
                    <a:pt x="1918" y="922"/>
                    <a:pt x="1918" y="703"/>
                    <a:pt x="1918" y="498"/>
                  </a:cubicBezTo>
                  <a:cubicBezTo>
                    <a:pt x="1918" y="395"/>
                    <a:pt x="1948" y="278"/>
                    <a:pt x="1874" y="190"/>
                  </a:cubicBezTo>
                  <a:cubicBezTo>
                    <a:pt x="1831" y="132"/>
                    <a:pt x="1772" y="88"/>
                    <a:pt x="1728" y="88"/>
                  </a:cubicBezTo>
                  <a:cubicBezTo>
                    <a:pt x="1669" y="73"/>
                    <a:pt x="1611" y="73"/>
                    <a:pt x="1582" y="73"/>
                  </a:cubicBezTo>
                  <a:cubicBezTo>
                    <a:pt x="1391" y="59"/>
                    <a:pt x="1230" y="44"/>
                    <a:pt x="1084" y="44"/>
                  </a:cubicBezTo>
                  <a:cubicBezTo>
                    <a:pt x="791" y="15"/>
                    <a:pt x="557" y="0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432217" y="2163470"/>
              <a:ext cx="61543" cy="310309"/>
            </a:xfrm>
            <a:custGeom>
              <a:avLst/>
              <a:gdLst/>
              <a:ahLst/>
              <a:cxnLst/>
              <a:rect l="l" t="t" r="r" b="b"/>
              <a:pathLst>
                <a:path w="996" h="5022" extrusionOk="0">
                  <a:moveTo>
                    <a:pt x="0" y="0"/>
                  </a:moveTo>
                  <a:lnTo>
                    <a:pt x="0" y="5022"/>
                  </a:lnTo>
                  <a:cubicBezTo>
                    <a:pt x="0" y="5022"/>
                    <a:pt x="996" y="2079"/>
                    <a:pt x="776" y="1552"/>
                  </a:cubicBezTo>
                  <a:cubicBezTo>
                    <a:pt x="5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715350" y="4380944"/>
              <a:ext cx="281392" cy="105599"/>
            </a:xfrm>
            <a:custGeom>
              <a:avLst/>
              <a:gdLst/>
              <a:ahLst/>
              <a:cxnLst/>
              <a:rect l="l" t="t" r="r" b="b"/>
              <a:pathLst>
                <a:path w="4554" h="1709" extrusionOk="0">
                  <a:moveTo>
                    <a:pt x="4060" y="1"/>
                  </a:moveTo>
                  <a:cubicBezTo>
                    <a:pt x="3618" y="1"/>
                    <a:pt x="2987" y="98"/>
                    <a:pt x="2987" y="98"/>
                  </a:cubicBezTo>
                  <a:lnTo>
                    <a:pt x="0" y="1709"/>
                  </a:lnTo>
                  <a:cubicBezTo>
                    <a:pt x="0" y="1709"/>
                    <a:pt x="4553" y="303"/>
                    <a:pt x="4480" y="98"/>
                  </a:cubicBezTo>
                  <a:cubicBezTo>
                    <a:pt x="4456" y="25"/>
                    <a:pt x="4282" y="1"/>
                    <a:pt x="4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871327" y="4314641"/>
              <a:ext cx="243391" cy="195751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132"/>
                    <a:pt x="3451" y="3168"/>
                    <a:pt x="3820" y="3168"/>
                  </a:cubicBezTo>
                  <a:cubicBezTo>
                    <a:pt x="3837" y="3168"/>
                    <a:pt x="3848" y="3161"/>
                    <a:pt x="3851" y="3148"/>
                  </a:cubicBezTo>
                  <a:cubicBezTo>
                    <a:pt x="3939" y="2840"/>
                    <a:pt x="3324" y="2167"/>
                    <a:pt x="3324" y="2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299239" y="1803407"/>
              <a:ext cx="255131" cy="136803"/>
            </a:xfrm>
            <a:custGeom>
              <a:avLst/>
              <a:gdLst/>
              <a:ahLst/>
              <a:cxnLst/>
              <a:rect l="l" t="t" r="r" b="b"/>
              <a:pathLst>
                <a:path w="4129" h="2214" extrusionOk="0">
                  <a:moveTo>
                    <a:pt x="2123" y="1"/>
                  </a:moveTo>
                  <a:cubicBezTo>
                    <a:pt x="1742" y="1"/>
                    <a:pt x="1376" y="30"/>
                    <a:pt x="1010" y="162"/>
                  </a:cubicBezTo>
                  <a:cubicBezTo>
                    <a:pt x="659" y="294"/>
                    <a:pt x="322" y="528"/>
                    <a:pt x="161" y="879"/>
                  </a:cubicBezTo>
                  <a:cubicBezTo>
                    <a:pt x="0" y="1231"/>
                    <a:pt x="30" y="1670"/>
                    <a:pt x="293" y="1933"/>
                  </a:cubicBezTo>
                  <a:lnTo>
                    <a:pt x="293" y="1992"/>
                  </a:lnTo>
                  <a:cubicBezTo>
                    <a:pt x="381" y="2094"/>
                    <a:pt x="469" y="2168"/>
                    <a:pt x="586" y="2197"/>
                  </a:cubicBezTo>
                  <a:cubicBezTo>
                    <a:pt x="613" y="2208"/>
                    <a:pt x="644" y="2214"/>
                    <a:pt x="677" y="2214"/>
                  </a:cubicBezTo>
                  <a:cubicBezTo>
                    <a:pt x="770" y="2214"/>
                    <a:pt x="872" y="2170"/>
                    <a:pt x="893" y="2094"/>
                  </a:cubicBezTo>
                  <a:cubicBezTo>
                    <a:pt x="952" y="1977"/>
                    <a:pt x="893" y="1846"/>
                    <a:pt x="864" y="1743"/>
                  </a:cubicBezTo>
                  <a:cubicBezTo>
                    <a:pt x="791" y="1538"/>
                    <a:pt x="805" y="1304"/>
                    <a:pt x="879" y="1099"/>
                  </a:cubicBezTo>
                  <a:cubicBezTo>
                    <a:pt x="1098" y="1377"/>
                    <a:pt x="1391" y="1582"/>
                    <a:pt x="1713" y="1626"/>
                  </a:cubicBezTo>
                  <a:cubicBezTo>
                    <a:pt x="1765" y="1635"/>
                    <a:pt x="1819" y="1640"/>
                    <a:pt x="1873" y="1640"/>
                  </a:cubicBezTo>
                  <a:cubicBezTo>
                    <a:pt x="2163" y="1640"/>
                    <a:pt x="2455" y="1507"/>
                    <a:pt x="2591" y="1260"/>
                  </a:cubicBezTo>
                  <a:cubicBezTo>
                    <a:pt x="2635" y="1582"/>
                    <a:pt x="2899" y="1802"/>
                    <a:pt x="3206" y="1889"/>
                  </a:cubicBezTo>
                  <a:cubicBezTo>
                    <a:pt x="3291" y="1920"/>
                    <a:pt x="3389" y="1938"/>
                    <a:pt x="3487" y="1938"/>
                  </a:cubicBezTo>
                  <a:cubicBezTo>
                    <a:pt x="3627" y="1938"/>
                    <a:pt x="3768" y="1902"/>
                    <a:pt x="3880" y="1816"/>
                  </a:cubicBezTo>
                  <a:cubicBezTo>
                    <a:pt x="4055" y="1684"/>
                    <a:pt x="4129" y="1450"/>
                    <a:pt x="4114" y="1231"/>
                  </a:cubicBezTo>
                  <a:cubicBezTo>
                    <a:pt x="4099" y="791"/>
                    <a:pt x="3763" y="425"/>
                    <a:pt x="3382" y="221"/>
                  </a:cubicBezTo>
                  <a:cubicBezTo>
                    <a:pt x="3001" y="30"/>
                    <a:pt x="2547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256726" y="1996137"/>
              <a:ext cx="35344" cy="40225"/>
            </a:xfrm>
            <a:custGeom>
              <a:avLst/>
              <a:gdLst/>
              <a:ahLst/>
              <a:cxnLst/>
              <a:rect l="l" t="t" r="r" b="b"/>
              <a:pathLst>
                <a:path w="572" h="651" extrusionOk="0">
                  <a:moveTo>
                    <a:pt x="381" y="0"/>
                  </a:moveTo>
                  <a:cubicBezTo>
                    <a:pt x="337" y="0"/>
                    <a:pt x="322" y="15"/>
                    <a:pt x="322" y="15"/>
                  </a:cubicBezTo>
                  <a:cubicBezTo>
                    <a:pt x="322" y="15"/>
                    <a:pt x="410" y="15"/>
                    <a:pt x="469" y="147"/>
                  </a:cubicBezTo>
                  <a:cubicBezTo>
                    <a:pt x="483" y="190"/>
                    <a:pt x="483" y="264"/>
                    <a:pt x="469" y="337"/>
                  </a:cubicBezTo>
                  <a:cubicBezTo>
                    <a:pt x="439" y="439"/>
                    <a:pt x="410" y="527"/>
                    <a:pt x="337" y="556"/>
                  </a:cubicBezTo>
                  <a:cubicBezTo>
                    <a:pt x="315" y="569"/>
                    <a:pt x="294" y="575"/>
                    <a:pt x="273" y="575"/>
                  </a:cubicBezTo>
                  <a:cubicBezTo>
                    <a:pt x="222" y="575"/>
                    <a:pt x="173" y="544"/>
                    <a:pt x="132" y="513"/>
                  </a:cubicBezTo>
                  <a:cubicBezTo>
                    <a:pt x="88" y="439"/>
                    <a:pt x="88" y="366"/>
                    <a:pt x="88" y="308"/>
                  </a:cubicBezTo>
                  <a:cubicBezTo>
                    <a:pt x="103" y="176"/>
                    <a:pt x="117" y="88"/>
                    <a:pt x="103" y="88"/>
                  </a:cubicBezTo>
                  <a:cubicBezTo>
                    <a:pt x="103" y="87"/>
                    <a:pt x="102" y="86"/>
                    <a:pt x="101" y="86"/>
                  </a:cubicBezTo>
                  <a:cubicBezTo>
                    <a:pt x="93" y="86"/>
                    <a:pt x="43" y="159"/>
                    <a:pt x="29" y="293"/>
                  </a:cubicBezTo>
                  <a:cubicBezTo>
                    <a:pt x="0" y="366"/>
                    <a:pt x="29" y="454"/>
                    <a:pt x="73" y="542"/>
                  </a:cubicBezTo>
                  <a:cubicBezTo>
                    <a:pt x="103" y="586"/>
                    <a:pt x="147" y="615"/>
                    <a:pt x="205" y="630"/>
                  </a:cubicBezTo>
                  <a:cubicBezTo>
                    <a:pt x="231" y="643"/>
                    <a:pt x="261" y="650"/>
                    <a:pt x="290" y="650"/>
                  </a:cubicBezTo>
                  <a:cubicBezTo>
                    <a:pt x="327" y="650"/>
                    <a:pt x="363" y="639"/>
                    <a:pt x="395" y="615"/>
                  </a:cubicBezTo>
                  <a:cubicBezTo>
                    <a:pt x="498" y="542"/>
                    <a:pt x="542" y="439"/>
                    <a:pt x="556" y="337"/>
                  </a:cubicBezTo>
                  <a:cubicBezTo>
                    <a:pt x="571" y="249"/>
                    <a:pt x="556" y="161"/>
                    <a:pt x="513" y="88"/>
                  </a:cubicBezTo>
                  <a:cubicBezTo>
                    <a:pt x="483" y="29"/>
                    <a:pt x="410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204264" y="2175210"/>
              <a:ext cx="195442" cy="310371"/>
            </a:xfrm>
            <a:custGeom>
              <a:avLst/>
              <a:gdLst/>
              <a:ahLst/>
              <a:cxnLst/>
              <a:rect l="l" t="t" r="r" b="b"/>
              <a:pathLst>
                <a:path w="3163" h="5023" extrusionOk="0">
                  <a:moveTo>
                    <a:pt x="542" y="1"/>
                  </a:moveTo>
                  <a:cubicBezTo>
                    <a:pt x="439" y="15"/>
                    <a:pt x="0" y="1816"/>
                    <a:pt x="454" y="2328"/>
                  </a:cubicBezTo>
                  <a:cubicBezTo>
                    <a:pt x="966" y="2914"/>
                    <a:pt x="3162" y="5022"/>
                    <a:pt x="3162" y="502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532630" y="2211421"/>
              <a:ext cx="453230" cy="761685"/>
            </a:xfrm>
            <a:custGeom>
              <a:avLst/>
              <a:gdLst/>
              <a:ahLst/>
              <a:cxnLst/>
              <a:rect l="l" t="t" r="r" b="b"/>
              <a:pathLst>
                <a:path w="7335" h="12327" extrusionOk="0">
                  <a:moveTo>
                    <a:pt x="439" y="0"/>
                  </a:moveTo>
                  <a:lnTo>
                    <a:pt x="0" y="5710"/>
                  </a:lnTo>
                  <a:cubicBezTo>
                    <a:pt x="0" y="5710"/>
                    <a:pt x="161" y="7745"/>
                    <a:pt x="425" y="8272"/>
                  </a:cubicBezTo>
                  <a:cubicBezTo>
                    <a:pt x="703" y="8813"/>
                    <a:pt x="5944" y="12327"/>
                    <a:pt x="5944" y="12327"/>
                  </a:cubicBezTo>
                  <a:lnTo>
                    <a:pt x="7335" y="10321"/>
                  </a:lnTo>
                  <a:cubicBezTo>
                    <a:pt x="7335" y="10321"/>
                    <a:pt x="2972" y="7013"/>
                    <a:pt x="2445" y="6647"/>
                  </a:cubicBezTo>
                  <a:cubicBezTo>
                    <a:pt x="1903" y="628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1545297" y="2222296"/>
              <a:ext cx="36209" cy="481282"/>
            </a:xfrm>
            <a:custGeom>
              <a:avLst/>
              <a:gdLst/>
              <a:ahLst/>
              <a:cxnLst/>
              <a:rect l="l" t="t" r="r" b="b"/>
              <a:pathLst>
                <a:path w="586" h="7789" extrusionOk="0">
                  <a:moveTo>
                    <a:pt x="0" y="0"/>
                  </a:moveTo>
                  <a:lnTo>
                    <a:pt x="88" y="264"/>
                  </a:lnTo>
                  <a:cubicBezTo>
                    <a:pt x="161" y="454"/>
                    <a:pt x="264" y="732"/>
                    <a:pt x="337" y="1069"/>
                  </a:cubicBezTo>
                  <a:cubicBezTo>
                    <a:pt x="410" y="1420"/>
                    <a:pt x="454" y="1845"/>
                    <a:pt x="454" y="2313"/>
                  </a:cubicBezTo>
                  <a:cubicBezTo>
                    <a:pt x="483" y="2796"/>
                    <a:pt x="439" y="3309"/>
                    <a:pt x="381" y="3850"/>
                  </a:cubicBezTo>
                  <a:cubicBezTo>
                    <a:pt x="337" y="4407"/>
                    <a:pt x="278" y="4919"/>
                    <a:pt x="234" y="5387"/>
                  </a:cubicBezTo>
                  <a:cubicBezTo>
                    <a:pt x="205" y="5870"/>
                    <a:pt x="190" y="6295"/>
                    <a:pt x="205" y="6661"/>
                  </a:cubicBezTo>
                  <a:cubicBezTo>
                    <a:pt x="220" y="6998"/>
                    <a:pt x="264" y="7291"/>
                    <a:pt x="293" y="7495"/>
                  </a:cubicBezTo>
                  <a:cubicBezTo>
                    <a:pt x="322" y="7583"/>
                    <a:pt x="337" y="7657"/>
                    <a:pt x="352" y="7715"/>
                  </a:cubicBezTo>
                  <a:cubicBezTo>
                    <a:pt x="352" y="7774"/>
                    <a:pt x="366" y="7788"/>
                    <a:pt x="366" y="7788"/>
                  </a:cubicBezTo>
                  <a:cubicBezTo>
                    <a:pt x="366" y="7788"/>
                    <a:pt x="352" y="7686"/>
                    <a:pt x="337" y="7481"/>
                  </a:cubicBezTo>
                  <a:cubicBezTo>
                    <a:pt x="308" y="7276"/>
                    <a:pt x="278" y="6983"/>
                    <a:pt x="278" y="6632"/>
                  </a:cubicBezTo>
                  <a:cubicBezTo>
                    <a:pt x="278" y="6295"/>
                    <a:pt x="293" y="5870"/>
                    <a:pt x="337" y="5387"/>
                  </a:cubicBezTo>
                  <a:cubicBezTo>
                    <a:pt x="366" y="4919"/>
                    <a:pt x="439" y="4407"/>
                    <a:pt x="498" y="3850"/>
                  </a:cubicBezTo>
                  <a:cubicBezTo>
                    <a:pt x="556" y="3309"/>
                    <a:pt x="586" y="2796"/>
                    <a:pt x="571" y="2313"/>
                  </a:cubicBezTo>
                  <a:cubicBezTo>
                    <a:pt x="556" y="1859"/>
                    <a:pt x="513" y="1420"/>
                    <a:pt x="425" y="1069"/>
                  </a:cubicBezTo>
                  <a:cubicBezTo>
                    <a:pt x="337" y="732"/>
                    <a:pt x="234" y="454"/>
                    <a:pt x="147" y="264"/>
                  </a:cubicBezTo>
                  <a:cubicBezTo>
                    <a:pt x="117" y="176"/>
                    <a:pt x="59" y="117"/>
                    <a:pt x="44" y="73"/>
                  </a:cubicBezTo>
                  <a:cubicBezTo>
                    <a:pt x="2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617656" y="2606582"/>
              <a:ext cx="62470" cy="87062"/>
            </a:xfrm>
            <a:custGeom>
              <a:avLst/>
              <a:gdLst/>
              <a:ahLst/>
              <a:cxnLst/>
              <a:rect l="l" t="t" r="r" b="b"/>
              <a:pathLst>
                <a:path w="1011" h="1409" extrusionOk="0">
                  <a:moveTo>
                    <a:pt x="992" y="1"/>
                  </a:moveTo>
                  <a:cubicBezTo>
                    <a:pt x="954" y="1"/>
                    <a:pt x="690" y="271"/>
                    <a:pt x="425" y="662"/>
                  </a:cubicBezTo>
                  <a:cubicBezTo>
                    <a:pt x="176" y="1042"/>
                    <a:pt x="0" y="1394"/>
                    <a:pt x="30" y="1408"/>
                  </a:cubicBezTo>
                  <a:cubicBezTo>
                    <a:pt x="30" y="1409"/>
                    <a:pt x="31" y="1409"/>
                    <a:pt x="32" y="1409"/>
                  </a:cubicBezTo>
                  <a:cubicBezTo>
                    <a:pt x="68" y="1409"/>
                    <a:pt x="269" y="1092"/>
                    <a:pt x="513" y="706"/>
                  </a:cubicBezTo>
                  <a:cubicBezTo>
                    <a:pt x="791" y="325"/>
                    <a:pt x="1010" y="17"/>
                    <a:pt x="996" y="3"/>
                  </a:cubicBezTo>
                  <a:cubicBezTo>
                    <a:pt x="995" y="1"/>
                    <a:pt x="994" y="1"/>
                    <a:pt x="992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1652940" y="2613008"/>
              <a:ext cx="19958" cy="72480"/>
            </a:xfrm>
            <a:custGeom>
              <a:avLst/>
              <a:gdLst/>
              <a:ahLst/>
              <a:cxnLst/>
              <a:rect l="l" t="t" r="r" b="b"/>
              <a:pathLst>
                <a:path w="323" h="1173" extrusionOk="0">
                  <a:moveTo>
                    <a:pt x="306" y="1"/>
                  </a:moveTo>
                  <a:cubicBezTo>
                    <a:pt x="287" y="1"/>
                    <a:pt x="188" y="245"/>
                    <a:pt x="88" y="572"/>
                  </a:cubicBezTo>
                  <a:cubicBezTo>
                    <a:pt x="15" y="894"/>
                    <a:pt x="0" y="1172"/>
                    <a:pt x="15" y="1172"/>
                  </a:cubicBezTo>
                  <a:cubicBezTo>
                    <a:pt x="44" y="1172"/>
                    <a:pt x="88" y="924"/>
                    <a:pt x="191" y="587"/>
                  </a:cubicBezTo>
                  <a:cubicBezTo>
                    <a:pt x="249" y="279"/>
                    <a:pt x="322" y="16"/>
                    <a:pt x="308" y="1"/>
                  </a:cubicBezTo>
                  <a:cubicBezTo>
                    <a:pt x="307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1"/>
          <p:cNvGrpSpPr/>
          <p:nvPr/>
        </p:nvGrpSpPr>
        <p:grpSpPr>
          <a:xfrm>
            <a:off x="176050" y="2421699"/>
            <a:ext cx="1441111" cy="2161067"/>
            <a:chOff x="176050" y="2421699"/>
            <a:chExt cx="1441111" cy="2161067"/>
          </a:xfrm>
        </p:grpSpPr>
        <p:sp>
          <p:nvSpPr>
            <p:cNvPr id="508" name="Google Shape;508;p31"/>
            <p:cNvSpPr/>
            <p:nvPr/>
          </p:nvSpPr>
          <p:spPr>
            <a:xfrm>
              <a:off x="1286893" y="44313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126331" y="44805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074327" y="3400982"/>
              <a:ext cx="123086" cy="314882"/>
            </a:xfrm>
            <a:custGeom>
              <a:avLst/>
              <a:gdLst/>
              <a:ahLst/>
              <a:cxnLst/>
              <a:rect l="l" t="t" r="r" b="b"/>
              <a:pathLst>
                <a:path w="1992" h="5096" extrusionOk="0"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30"/>
                    <a:pt x="396" y="1157"/>
                    <a:pt x="952" y="2562"/>
                  </a:cubicBezTo>
                  <a:cubicBezTo>
                    <a:pt x="1490" y="3973"/>
                    <a:pt x="1942" y="5095"/>
                    <a:pt x="1976" y="5095"/>
                  </a:cubicBezTo>
                  <a:cubicBezTo>
                    <a:pt x="1977" y="5095"/>
                    <a:pt x="1977" y="5095"/>
                    <a:pt x="1977" y="5095"/>
                  </a:cubicBezTo>
                  <a:cubicBezTo>
                    <a:pt x="1992" y="5095"/>
                    <a:pt x="1567" y="3938"/>
                    <a:pt x="1040" y="2533"/>
                  </a:cubicBezTo>
                  <a:cubicBezTo>
                    <a:pt x="487" y="1136"/>
                    <a:pt x="36" y="0"/>
                    <a:pt x="16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090640" y="3450724"/>
              <a:ext cx="38928" cy="218984"/>
            </a:xfrm>
            <a:custGeom>
              <a:avLst/>
              <a:gdLst/>
              <a:ahLst/>
              <a:cxnLst/>
              <a:rect l="l" t="t" r="r" b="b"/>
              <a:pathLst>
                <a:path w="630" h="3544" extrusionOk="0">
                  <a:moveTo>
                    <a:pt x="29" y="0"/>
                  </a:moveTo>
                  <a:cubicBezTo>
                    <a:pt x="0" y="0"/>
                    <a:pt x="44" y="205"/>
                    <a:pt x="117" y="513"/>
                  </a:cubicBezTo>
                  <a:cubicBezTo>
                    <a:pt x="176" y="835"/>
                    <a:pt x="264" y="1274"/>
                    <a:pt x="351" y="1757"/>
                  </a:cubicBezTo>
                  <a:cubicBezTo>
                    <a:pt x="425" y="2255"/>
                    <a:pt x="498" y="2694"/>
                    <a:pt x="542" y="3031"/>
                  </a:cubicBezTo>
                  <a:cubicBezTo>
                    <a:pt x="571" y="3338"/>
                    <a:pt x="586" y="3543"/>
                    <a:pt x="615" y="3543"/>
                  </a:cubicBezTo>
                  <a:cubicBezTo>
                    <a:pt x="630" y="3543"/>
                    <a:pt x="630" y="3338"/>
                    <a:pt x="630" y="3002"/>
                  </a:cubicBezTo>
                  <a:cubicBezTo>
                    <a:pt x="586" y="2680"/>
                    <a:pt x="556" y="2240"/>
                    <a:pt x="469" y="1743"/>
                  </a:cubicBezTo>
                  <a:cubicBezTo>
                    <a:pt x="366" y="1245"/>
                    <a:pt x="278" y="806"/>
                    <a:pt x="190" y="498"/>
                  </a:cubicBezTo>
                  <a:cubicBezTo>
                    <a:pt x="103" y="191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76050" y="2816613"/>
              <a:ext cx="380874" cy="1023119"/>
            </a:xfrm>
            <a:custGeom>
              <a:avLst/>
              <a:gdLst/>
              <a:ahLst/>
              <a:cxnLst/>
              <a:rect l="l" t="t" r="r" b="b"/>
              <a:pathLst>
                <a:path w="6164" h="16558" extrusionOk="0">
                  <a:moveTo>
                    <a:pt x="4392" y="0"/>
                  </a:moveTo>
                  <a:lnTo>
                    <a:pt x="1" y="161"/>
                  </a:lnTo>
                  <a:lnTo>
                    <a:pt x="2972" y="16557"/>
                  </a:lnTo>
                  <a:lnTo>
                    <a:pt x="6164" y="16074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1276079" y="3120507"/>
              <a:ext cx="201744" cy="252227"/>
            </a:xfrm>
            <a:custGeom>
              <a:avLst/>
              <a:gdLst/>
              <a:ahLst/>
              <a:cxnLst/>
              <a:rect l="l" t="t" r="r" b="b"/>
              <a:pathLst>
                <a:path w="3265" h="4082" extrusionOk="0">
                  <a:moveTo>
                    <a:pt x="1223" y="0"/>
                  </a:moveTo>
                  <a:cubicBezTo>
                    <a:pt x="1054" y="0"/>
                    <a:pt x="0" y="1538"/>
                    <a:pt x="0" y="1538"/>
                  </a:cubicBezTo>
                  <a:cubicBezTo>
                    <a:pt x="0" y="1538"/>
                    <a:pt x="585" y="4082"/>
                    <a:pt x="1060" y="4082"/>
                  </a:cubicBezTo>
                  <a:cubicBezTo>
                    <a:pt x="1078" y="4082"/>
                    <a:pt x="1095" y="4078"/>
                    <a:pt x="1113" y="4071"/>
                  </a:cubicBezTo>
                  <a:cubicBezTo>
                    <a:pt x="1113" y="4071"/>
                    <a:pt x="2913" y="3002"/>
                    <a:pt x="3001" y="2783"/>
                  </a:cubicBezTo>
                  <a:cubicBezTo>
                    <a:pt x="3040" y="2709"/>
                    <a:pt x="2961" y="2685"/>
                    <a:pt x="2837" y="2685"/>
                  </a:cubicBezTo>
                  <a:cubicBezTo>
                    <a:pt x="2590" y="2685"/>
                    <a:pt x="2167" y="2783"/>
                    <a:pt x="2167" y="2783"/>
                  </a:cubicBezTo>
                  <a:cubicBezTo>
                    <a:pt x="2167" y="2783"/>
                    <a:pt x="3089" y="2461"/>
                    <a:pt x="3192" y="2241"/>
                  </a:cubicBezTo>
                  <a:cubicBezTo>
                    <a:pt x="3221" y="2168"/>
                    <a:pt x="3088" y="2143"/>
                    <a:pt x="2897" y="2143"/>
                  </a:cubicBezTo>
                  <a:cubicBezTo>
                    <a:pt x="2515" y="2143"/>
                    <a:pt x="1903" y="2241"/>
                    <a:pt x="1903" y="2241"/>
                  </a:cubicBezTo>
                  <a:cubicBezTo>
                    <a:pt x="1903" y="2241"/>
                    <a:pt x="3265" y="1948"/>
                    <a:pt x="3206" y="1655"/>
                  </a:cubicBezTo>
                  <a:cubicBezTo>
                    <a:pt x="3178" y="1543"/>
                    <a:pt x="2938" y="1508"/>
                    <a:pt x="2653" y="1508"/>
                  </a:cubicBezTo>
                  <a:cubicBezTo>
                    <a:pt x="2196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4" y="824"/>
                    <a:pt x="3011" y="792"/>
                    <a:pt x="2815" y="792"/>
                  </a:cubicBezTo>
                  <a:cubicBezTo>
                    <a:pt x="2234" y="792"/>
                    <a:pt x="1098" y="1070"/>
                    <a:pt x="1098" y="1070"/>
                  </a:cubicBezTo>
                  <a:cubicBezTo>
                    <a:pt x="1464" y="572"/>
                    <a:pt x="1376" y="60"/>
                    <a:pt x="1230" y="1"/>
                  </a:cubicBezTo>
                  <a:cubicBezTo>
                    <a:pt x="1228" y="0"/>
                    <a:pt x="1226" y="0"/>
                    <a:pt x="1223" y="0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689854" y="2915172"/>
              <a:ext cx="655901" cy="585769"/>
            </a:xfrm>
            <a:custGeom>
              <a:avLst/>
              <a:gdLst/>
              <a:ahLst/>
              <a:cxnLst/>
              <a:rect l="l" t="t" r="r" b="b"/>
              <a:pathLst>
                <a:path w="10615" h="9480" extrusionOk="0">
                  <a:moveTo>
                    <a:pt x="338" y="1"/>
                  </a:moveTo>
                  <a:cubicBezTo>
                    <a:pt x="338" y="1"/>
                    <a:pt x="1" y="2636"/>
                    <a:pt x="747" y="6589"/>
                  </a:cubicBezTo>
                  <a:cubicBezTo>
                    <a:pt x="1188" y="8921"/>
                    <a:pt x="2607" y="9479"/>
                    <a:pt x="3886" y="9479"/>
                  </a:cubicBezTo>
                  <a:cubicBezTo>
                    <a:pt x="4774" y="9479"/>
                    <a:pt x="5596" y="9209"/>
                    <a:pt x="5974" y="9077"/>
                  </a:cubicBezTo>
                  <a:cubicBezTo>
                    <a:pt x="6911" y="8770"/>
                    <a:pt x="10614" y="7409"/>
                    <a:pt x="10614" y="7409"/>
                  </a:cubicBezTo>
                  <a:lnTo>
                    <a:pt x="9487" y="4861"/>
                  </a:lnTo>
                  <a:cubicBezTo>
                    <a:pt x="9487" y="4861"/>
                    <a:pt x="7218" y="5666"/>
                    <a:pt x="4656" y="6223"/>
                  </a:cubicBezTo>
                  <a:cubicBezTo>
                    <a:pt x="4632" y="6228"/>
                    <a:pt x="4608" y="6230"/>
                    <a:pt x="4585" y="6230"/>
                  </a:cubicBezTo>
                  <a:cubicBezTo>
                    <a:pt x="3484" y="6230"/>
                    <a:pt x="3470" y="616"/>
                    <a:pt x="3470" y="616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432056" y="3405493"/>
              <a:ext cx="1159675" cy="1055682"/>
            </a:xfrm>
            <a:custGeom>
              <a:avLst/>
              <a:gdLst/>
              <a:ahLst/>
              <a:cxnLst/>
              <a:rect l="l" t="t" r="r" b="b"/>
              <a:pathLst>
                <a:path w="18768" h="17085" extrusionOk="0">
                  <a:moveTo>
                    <a:pt x="16009" y="0"/>
                  </a:moveTo>
                  <a:cubicBezTo>
                    <a:pt x="16006" y="0"/>
                    <a:pt x="16004" y="0"/>
                    <a:pt x="16002" y="1"/>
                  </a:cubicBezTo>
                  <a:cubicBezTo>
                    <a:pt x="13850" y="59"/>
                    <a:pt x="967" y="776"/>
                    <a:pt x="967" y="776"/>
                  </a:cubicBezTo>
                  <a:cubicBezTo>
                    <a:pt x="967" y="776"/>
                    <a:pt x="1" y="4656"/>
                    <a:pt x="3778" y="5403"/>
                  </a:cubicBezTo>
                  <a:cubicBezTo>
                    <a:pt x="4534" y="5557"/>
                    <a:pt x="5376" y="5615"/>
                    <a:pt x="6241" y="5615"/>
                  </a:cubicBezTo>
                  <a:cubicBezTo>
                    <a:pt x="8748" y="5615"/>
                    <a:pt x="11443" y="5132"/>
                    <a:pt x="12757" y="5132"/>
                  </a:cubicBezTo>
                  <a:cubicBezTo>
                    <a:pt x="13263" y="5132"/>
                    <a:pt x="13565" y="5204"/>
                    <a:pt x="13571" y="5403"/>
                  </a:cubicBezTo>
                  <a:cubicBezTo>
                    <a:pt x="13615" y="6296"/>
                    <a:pt x="13850" y="17085"/>
                    <a:pt x="13850" y="17085"/>
                  </a:cubicBezTo>
                  <a:lnTo>
                    <a:pt x="18256" y="17085"/>
                  </a:lnTo>
                  <a:cubicBezTo>
                    <a:pt x="18256" y="17085"/>
                    <a:pt x="18768" y="0"/>
                    <a:pt x="1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07235" y="2763843"/>
              <a:ext cx="570816" cy="774538"/>
            </a:xfrm>
            <a:custGeom>
              <a:avLst/>
              <a:gdLst/>
              <a:ahLst/>
              <a:cxnLst/>
              <a:rect l="l" t="t" r="r" b="b"/>
              <a:pathLst>
                <a:path w="9238" h="12535" extrusionOk="0">
                  <a:moveTo>
                    <a:pt x="5453" y="1"/>
                  </a:moveTo>
                  <a:cubicBezTo>
                    <a:pt x="3946" y="1"/>
                    <a:pt x="1974" y="118"/>
                    <a:pt x="1391" y="561"/>
                  </a:cubicBezTo>
                  <a:cubicBezTo>
                    <a:pt x="1391" y="561"/>
                    <a:pt x="147" y="986"/>
                    <a:pt x="74" y="3079"/>
                  </a:cubicBezTo>
                  <a:cubicBezTo>
                    <a:pt x="0" y="5217"/>
                    <a:pt x="308" y="6988"/>
                    <a:pt x="308" y="6988"/>
                  </a:cubicBezTo>
                  <a:lnTo>
                    <a:pt x="425" y="11512"/>
                  </a:lnTo>
                  <a:cubicBezTo>
                    <a:pt x="425" y="11512"/>
                    <a:pt x="1856" y="12535"/>
                    <a:pt x="4313" y="12535"/>
                  </a:cubicBezTo>
                  <a:cubicBezTo>
                    <a:pt x="5666" y="12535"/>
                    <a:pt x="7330" y="12225"/>
                    <a:pt x="9238" y="11263"/>
                  </a:cubicBezTo>
                  <a:lnTo>
                    <a:pt x="8111" y="6915"/>
                  </a:lnTo>
                  <a:lnTo>
                    <a:pt x="7847" y="1820"/>
                  </a:lnTo>
                  <a:cubicBezTo>
                    <a:pt x="7847" y="1820"/>
                    <a:pt x="7759" y="195"/>
                    <a:pt x="7247" y="78"/>
                  </a:cubicBezTo>
                  <a:cubicBezTo>
                    <a:pt x="7053" y="41"/>
                    <a:pt x="6332" y="1"/>
                    <a:pt x="5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273744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714324" y="2768663"/>
              <a:ext cx="190004" cy="207182"/>
            </a:xfrm>
            <a:custGeom>
              <a:avLst/>
              <a:gdLst/>
              <a:ahLst/>
              <a:cxnLst/>
              <a:rect l="l" t="t" r="r" b="b"/>
              <a:pathLst>
                <a:path w="3075" h="3353" extrusionOk="0">
                  <a:moveTo>
                    <a:pt x="304" y="0"/>
                  </a:moveTo>
                  <a:cubicBezTo>
                    <a:pt x="116" y="0"/>
                    <a:pt x="0" y="15"/>
                    <a:pt x="0" y="15"/>
                  </a:cubicBezTo>
                  <a:lnTo>
                    <a:pt x="600" y="3353"/>
                  </a:lnTo>
                  <a:lnTo>
                    <a:pt x="3074" y="3206"/>
                  </a:lnTo>
                  <a:lnTo>
                    <a:pt x="3060" y="2211"/>
                  </a:lnTo>
                  <a:cubicBezTo>
                    <a:pt x="2724" y="210"/>
                    <a:pt x="101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879866" y="3147634"/>
              <a:ext cx="200879" cy="252289"/>
            </a:xfrm>
            <a:custGeom>
              <a:avLst/>
              <a:gdLst/>
              <a:ahLst/>
              <a:cxnLst/>
              <a:rect l="l" t="t" r="r" b="b"/>
              <a:pathLst>
                <a:path w="3251" h="4083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1" y="4082"/>
                    <a:pt x="1058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5" y="2710"/>
                    <a:pt x="2952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1"/>
                    <a:pt x="3177" y="2241"/>
                  </a:cubicBezTo>
                  <a:cubicBezTo>
                    <a:pt x="3206" y="2168"/>
                    <a:pt x="3074" y="2144"/>
                    <a:pt x="2886" y="2144"/>
                  </a:cubicBezTo>
                  <a:cubicBezTo>
                    <a:pt x="2508" y="2144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6"/>
                  </a:cubicBezTo>
                  <a:cubicBezTo>
                    <a:pt x="3163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0" y="824"/>
                    <a:pt x="3006" y="792"/>
                    <a:pt x="2809" y="792"/>
                  </a:cubicBezTo>
                  <a:cubicBezTo>
                    <a:pt x="2226" y="792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1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346103" y="375375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9663" y="1"/>
                  </a:moveTo>
                  <a:lnTo>
                    <a:pt x="1" y="425"/>
                  </a:lnTo>
                  <a:lnTo>
                    <a:pt x="220" y="1391"/>
                  </a:lnTo>
                  <a:lnTo>
                    <a:pt x="9473" y="908"/>
                  </a:lnTo>
                  <a:lnTo>
                    <a:pt x="9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379594" y="3819809"/>
              <a:ext cx="57959" cy="705642"/>
            </a:xfrm>
            <a:custGeom>
              <a:avLst/>
              <a:gdLst/>
              <a:ahLst/>
              <a:cxnLst/>
              <a:rect l="l" t="t" r="r" b="b"/>
              <a:pathLst>
                <a:path w="938" h="11420" extrusionOk="0">
                  <a:moveTo>
                    <a:pt x="484" y="0"/>
                  </a:moveTo>
                  <a:lnTo>
                    <a:pt x="1" y="30"/>
                  </a:lnTo>
                  <a:lnTo>
                    <a:pt x="630" y="11419"/>
                  </a:lnTo>
                  <a:lnTo>
                    <a:pt x="937" y="1141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895252" y="3798985"/>
              <a:ext cx="28053" cy="706569"/>
            </a:xfrm>
            <a:custGeom>
              <a:avLst/>
              <a:gdLst/>
              <a:ahLst/>
              <a:cxnLst/>
              <a:rect l="l" t="t" r="r" b="b"/>
              <a:pathLst>
                <a:path w="454" h="11435" extrusionOk="0">
                  <a:moveTo>
                    <a:pt x="454" y="1"/>
                  </a:moveTo>
                  <a:lnTo>
                    <a:pt x="0" y="30"/>
                  </a:lnTo>
                  <a:lnTo>
                    <a:pt x="44" y="11420"/>
                  </a:lnTo>
                  <a:lnTo>
                    <a:pt x="366" y="114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409440" y="3800777"/>
              <a:ext cx="500314" cy="450573"/>
            </a:xfrm>
            <a:custGeom>
              <a:avLst/>
              <a:gdLst/>
              <a:ahLst/>
              <a:cxnLst/>
              <a:rect l="l" t="t" r="r" b="b"/>
              <a:pathLst>
                <a:path w="8097" h="7292" extrusionOk="0">
                  <a:moveTo>
                    <a:pt x="7847" y="1"/>
                  </a:moveTo>
                  <a:lnTo>
                    <a:pt x="1" y="6808"/>
                  </a:lnTo>
                  <a:lnTo>
                    <a:pt x="1" y="7291"/>
                  </a:lnTo>
                  <a:lnTo>
                    <a:pt x="8096" y="19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402210" y="3819809"/>
              <a:ext cx="518356" cy="431541"/>
            </a:xfrm>
            <a:custGeom>
              <a:avLst/>
              <a:gdLst/>
              <a:ahLst/>
              <a:cxnLst/>
              <a:rect l="l" t="t" r="r" b="b"/>
              <a:pathLst>
                <a:path w="8389" h="6984" extrusionOk="0">
                  <a:moveTo>
                    <a:pt x="235" y="0"/>
                  </a:moveTo>
                  <a:lnTo>
                    <a:pt x="0" y="220"/>
                  </a:lnTo>
                  <a:lnTo>
                    <a:pt x="8316" y="6983"/>
                  </a:lnTo>
                  <a:lnTo>
                    <a:pt x="8389" y="670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531542" y="2759888"/>
              <a:ext cx="182528" cy="297395"/>
            </a:xfrm>
            <a:custGeom>
              <a:avLst/>
              <a:gdLst/>
              <a:ahLst/>
              <a:cxnLst/>
              <a:rect l="l" t="t" r="r" b="b"/>
              <a:pathLst>
                <a:path w="2954" h="4813" extrusionOk="0">
                  <a:moveTo>
                    <a:pt x="1619" y="1"/>
                  </a:moveTo>
                  <a:cubicBezTo>
                    <a:pt x="1182" y="1"/>
                    <a:pt x="640" y="40"/>
                    <a:pt x="1" y="157"/>
                  </a:cubicBezTo>
                  <a:lnTo>
                    <a:pt x="2197" y="4812"/>
                  </a:lnTo>
                  <a:lnTo>
                    <a:pt x="2943" y="157"/>
                  </a:lnTo>
                  <a:cubicBezTo>
                    <a:pt x="2953" y="157"/>
                    <a:pt x="2495" y="1"/>
                    <a:pt x="1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518009" y="2433007"/>
              <a:ext cx="310309" cy="393417"/>
            </a:xfrm>
            <a:custGeom>
              <a:avLst/>
              <a:gdLst/>
              <a:ahLst/>
              <a:cxnLst/>
              <a:rect l="l" t="t" r="r" b="b"/>
              <a:pathLst>
                <a:path w="5022" h="6367" extrusionOk="0">
                  <a:moveTo>
                    <a:pt x="2647" y="1"/>
                  </a:moveTo>
                  <a:cubicBezTo>
                    <a:pt x="1375" y="1"/>
                    <a:pt x="1333" y="587"/>
                    <a:pt x="1333" y="587"/>
                  </a:cubicBezTo>
                  <a:lnTo>
                    <a:pt x="1333" y="1597"/>
                  </a:lnTo>
                  <a:cubicBezTo>
                    <a:pt x="1333" y="1597"/>
                    <a:pt x="997" y="1358"/>
                    <a:pt x="679" y="1358"/>
                  </a:cubicBezTo>
                  <a:cubicBezTo>
                    <a:pt x="445" y="1358"/>
                    <a:pt x="221" y="1487"/>
                    <a:pt x="147" y="1933"/>
                  </a:cubicBezTo>
                  <a:cubicBezTo>
                    <a:pt x="0" y="2739"/>
                    <a:pt x="776" y="2900"/>
                    <a:pt x="776" y="2900"/>
                  </a:cubicBezTo>
                  <a:lnTo>
                    <a:pt x="601" y="5257"/>
                  </a:lnTo>
                  <a:cubicBezTo>
                    <a:pt x="586" y="5564"/>
                    <a:pt x="674" y="5886"/>
                    <a:pt x="893" y="6106"/>
                  </a:cubicBezTo>
                  <a:cubicBezTo>
                    <a:pt x="1096" y="6297"/>
                    <a:pt x="1326" y="6366"/>
                    <a:pt x="1555" y="6366"/>
                  </a:cubicBezTo>
                  <a:cubicBezTo>
                    <a:pt x="1904" y="6366"/>
                    <a:pt x="2250" y="6203"/>
                    <a:pt x="2489" y="6062"/>
                  </a:cubicBezTo>
                  <a:cubicBezTo>
                    <a:pt x="2665" y="5930"/>
                    <a:pt x="2782" y="5754"/>
                    <a:pt x="2782" y="5535"/>
                  </a:cubicBezTo>
                  <a:lnTo>
                    <a:pt x="2782" y="4905"/>
                  </a:lnTo>
                  <a:lnTo>
                    <a:pt x="3631" y="4905"/>
                  </a:lnTo>
                  <a:cubicBezTo>
                    <a:pt x="5022" y="4832"/>
                    <a:pt x="4787" y="396"/>
                    <a:pt x="4787" y="396"/>
                  </a:cubicBezTo>
                  <a:cubicBezTo>
                    <a:pt x="4787" y="57"/>
                    <a:pt x="4135" y="45"/>
                    <a:pt x="4038" y="45"/>
                  </a:cubicBezTo>
                  <a:cubicBezTo>
                    <a:pt x="4030" y="45"/>
                    <a:pt x="4026" y="45"/>
                    <a:pt x="4026" y="45"/>
                  </a:cubicBezTo>
                  <a:lnTo>
                    <a:pt x="2694" y="1"/>
                  </a:lnTo>
                  <a:cubicBezTo>
                    <a:pt x="2678" y="1"/>
                    <a:pt x="2662" y="1"/>
                    <a:pt x="2647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49608" y="2562400"/>
              <a:ext cx="15386" cy="81501"/>
            </a:xfrm>
            <a:custGeom>
              <a:avLst/>
              <a:gdLst/>
              <a:ahLst/>
              <a:cxnLst/>
              <a:rect l="l" t="t" r="r" b="b"/>
              <a:pathLst>
                <a:path w="249" h="1319" extrusionOk="0">
                  <a:moveTo>
                    <a:pt x="205" y="0"/>
                  </a:moveTo>
                  <a:cubicBezTo>
                    <a:pt x="161" y="0"/>
                    <a:pt x="146" y="308"/>
                    <a:pt x="161" y="732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303"/>
                    <a:pt x="0" y="1303"/>
                    <a:pt x="0" y="1303"/>
                  </a:cubicBezTo>
                  <a:cubicBezTo>
                    <a:pt x="0" y="1303"/>
                    <a:pt x="15" y="1318"/>
                    <a:pt x="59" y="1318"/>
                  </a:cubicBezTo>
                  <a:cubicBezTo>
                    <a:pt x="88" y="1318"/>
                    <a:pt x="146" y="1274"/>
                    <a:pt x="205" y="1230"/>
                  </a:cubicBezTo>
                  <a:cubicBezTo>
                    <a:pt x="234" y="1172"/>
                    <a:pt x="249" y="1084"/>
                    <a:pt x="249" y="981"/>
                  </a:cubicBezTo>
                  <a:lnTo>
                    <a:pt x="249" y="718"/>
                  </a:lnTo>
                  <a:cubicBezTo>
                    <a:pt x="249" y="323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700730" y="2564192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1" y="74"/>
                    <a:pt x="1" y="176"/>
                  </a:cubicBezTo>
                  <a:cubicBezTo>
                    <a:pt x="1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76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789402" y="2562400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29" y="0"/>
                  </a:moveTo>
                  <a:cubicBezTo>
                    <a:pt x="15" y="0"/>
                    <a:pt x="0" y="74"/>
                    <a:pt x="0" y="162"/>
                  </a:cubicBezTo>
                  <a:cubicBezTo>
                    <a:pt x="0" y="249"/>
                    <a:pt x="29" y="323"/>
                    <a:pt x="44" y="323"/>
                  </a:cubicBezTo>
                  <a:cubicBezTo>
                    <a:pt x="73" y="323"/>
                    <a:pt x="88" y="249"/>
                    <a:pt x="88" y="162"/>
                  </a:cubicBezTo>
                  <a:cubicBezTo>
                    <a:pt x="88" y="7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554158" y="2541576"/>
              <a:ext cx="40781" cy="54375"/>
            </a:xfrm>
            <a:custGeom>
              <a:avLst/>
              <a:gdLst/>
              <a:ahLst/>
              <a:cxnLst/>
              <a:rect l="l" t="t" r="r" b="b"/>
              <a:pathLst>
                <a:path w="660" h="880" extrusionOk="0">
                  <a:moveTo>
                    <a:pt x="74" y="1"/>
                  </a:moveTo>
                  <a:cubicBezTo>
                    <a:pt x="74" y="15"/>
                    <a:pt x="118" y="45"/>
                    <a:pt x="221" y="89"/>
                  </a:cubicBezTo>
                  <a:cubicBezTo>
                    <a:pt x="281" y="129"/>
                    <a:pt x="348" y="182"/>
                    <a:pt x="407" y="269"/>
                  </a:cubicBezTo>
                  <a:lnTo>
                    <a:pt x="407" y="269"/>
                  </a:lnTo>
                  <a:cubicBezTo>
                    <a:pt x="387" y="260"/>
                    <a:pt x="364" y="253"/>
                    <a:pt x="338" y="250"/>
                  </a:cubicBezTo>
                  <a:cubicBezTo>
                    <a:pt x="316" y="241"/>
                    <a:pt x="295" y="238"/>
                    <a:pt x="274" y="238"/>
                  </a:cubicBezTo>
                  <a:cubicBezTo>
                    <a:pt x="224" y="238"/>
                    <a:pt x="178" y="258"/>
                    <a:pt x="147" y="279"/>
                  </a:cubicBezTo>
                  <a:cubicBezTo>
                    <a:pt x="89" y="323"/>
                    <a:pt x="45" y="367"/>
                    <a:pt x="30" y="425"/>
                  </a:cubicBezTo>
                  <a:cubicBezTo>
                    <a:pt x="1" y="542"/>
                    <a:pt x="30" y="645"/>
                    <a:pt x="89" y="718"/>
                  </a:cubicBezTo>
                  <a:cubicBezTo>
                    <a:pt x="177" y="865"/>
                    <a:pt x="294" y="879"/>
                    <a:pt x="294" y="879"/>
                  </a:cubicBezTo>
                  <a:cubicBezTo>
                    <a:pt x="294" y="865"/>
                    <a:pt x="191" y="806"/>
                    <a:pt x="147" y="703"/>
                  </a:cubicBezTo>
                  <a:cubicBezTo>
                    <a:pt x="103" y="630"/>
                    <a:pt x="89" y="557"/>
                    <a:pt x="118" y="455"/>
                  </a:cubicBezTo>
                  <a:cubicBezTo>
                    <a:pt x="144" y="378"/>
                    <a:pt x="214" y="335"/>
                    <a:pt x="290" y="335"/>
                  </a:cubicBezTo>
                  <a:cubicBezTo>
                    <a:pt x="301" y="335"/>
                    <a:pt x="312" y="336"/>
                    <a:pt x="323" y="337"/>
                  </a:cubicBezTo>
                  <a:cubicBezTo>
                    <a:pt x="383" y="349"/>
                    <a:pt x="432" y="371"/>
                    <a:pt x="480" y="402"/>
                  </a:cubicBezTo>
                  <a:lnTo>
                    <a:pt x="480" y="402"/>
                  </a:lnTo>
                  <a:cubicBezTo>
                    <a:pt x="482" y="405"/>
                    <a:pt x="483" y="408"/>
                    <a:pt x="484" y="411"/>
                  </a:cubicBezTo>
                  <a:lnTo>
                    <a:pt x="488" y="407"/>
                  </a:lnTo>
                  <a:lnTo>
                    <a:pt x="488" y="407"/>
                  </a:lnTo>
                  <a:cubicBezTo>
                    <a:pt x="497" y="413"/>
                    <a:pt x="505" y="419"/>
                    <a:pt x="513" y="425"/>
                  </a:cubicBezTo>
                  <a:lnTo>
                    <a:pt x="660" y="513"/>
                  </a:lnTo>
                  <a:lnTo>
                    <a:pt x="587" y="367"/>
                  </a:lnTo>
                  <a:cubicBezTo>
                    <a:pt x="484" y="191"/>
                    <a:pt x="367" y="89"/>
                    <a:pt x="250" y="45"/>
                  </a:cubicBezTo>
                  <a:cubicBezTo>
                    <a:pt x="147" y="1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592160" y="2421699"/>
              <a:ext cx="245245" cy="111963"/>
            </a:xfrm>
            <a:custGeom>
              <a:avLst/>
              <a:gdLst/>
              <a:ahLst/>
              <a:cxnLst/>
              <a:rect l="l" t="t" r="r" b="b"/>
              <a:pathLst>
                <a:path w="3969" h="1812" extrusionOk="0">
                  <a:moveTo>
                    <a:pt x="2068" y="0"/>
                  </a:moveTo>
                  <a:cubicBezTo>
                    <a:pt x="1112" y="0"/>
                    <a:pt x="374" y="160"/>
                    <a:pt x="133" y="389"/>
                  </a:cubicBezTo>
                  <a:cubicBezTo>
                    <a:pt x="1" y="521"/>
                    <a:pt x="74" y="1794"/>
                    <a:pt x="74" y="1794"/>
                  </a:cubicBezTo>
                  <a:cubicBezTo>
                    <a:pt x="112" y="1806"/>
                    <a:pt x="159" y="1811"/>
                    <a:pt x="213" y="1811"/>
                  </a:cubicBezTo>
                  <a:cubicBezTo>
                    <a:pt x="491" y="1811"/>
                    <a:pt x="923" y="1677"/>
                    <a:pt x="923" y="1677"/>
                  </a:cubicBezTo>
                  <a:cubicBezTo>
                    <a:pt x="1187" y="1560"/>
                    <a:pt x="1392" y="1267"/>
                    <a:pt x="1377" y="975"/>
                  </a:cubicBezTo>
                  <a:lnTo>
                    <a:pt x="1377" y="975"/>
                  </a:lnTo>
                  <a:cubicBezTo>
                    <a:pt x="1405" y="1294"/>
                    <a:pt x="1696" y="1548"/>
                    <a:pt x="2001" y="1548"/>
                  </a:cubicBezTo>
                  <a:cubicBezTo>
                    <a:pt x="2017" y="1548"/>
                    <a:pt x="2034" y="1547"/>
                    <a:pt x="2050" y="1546"/>
                  </a:cubicBezTo>
                  <a:cubicBezTo>
                    <a:pt x="2387" y="1502"/>
                    <a:pt x="2651" y="1194"/>
                    <a:pt x="2621" y="872"/>
                  </a:cubicBezTo>
                  <a:lnTo>
                    <a:pt x="2621" y="872"/>
                  </a:lnTo>
                  <a:cubicBezTo>
                    <a:pt x="2709" y="1062"/>
                    <a:pt x="2826" y="1311"/>
                    <a:pt x="3046" y="1399"/>
                  </a:cubicBezTo>
                  <a:cubicBezTo>
                    <a:pt x="3093" y="1417"/>
                    <a:pt x="3143" y="1425"/>
                    <a:pt x="3193" y="1425"/>
                  </a:cubicBezTo>
                  <a:cubicBezTo>
                    <a:pt x="3391" y="1425"/>
                    <a:pt x="3599" y="1296"/>
                    <a:pt x="3705" y="1121"/>
                  </a:cubicBezTo>
                  <a:cubicBezTo>
                    <a:pt x="3822" y="916"/>
                    <a:pt x="3851" y="653"/>
                    <a:pt x="3807" y="389"/>
                  </a:cubicBezTo>
                  <a:cubicBezTo>
                    <a:pt x="3807" y="389"/>
                    <a:pt x="3968" y="111"/>
                    <a:pt x="2709" y="23"/>
                  </a:cubicBezTo>
                  <a:cubicBezTo>
                    <a:pt x="2487" y="8"/>
                    <a:pt x="2273" y="0"/>
                    <a:pt x="2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692573" y="2640938"/>
              <a:ext cx="101397" cy="27373"/>
            </a:xfrm>
            <a:custGeom>
              <a:avLst/>
              <a:gdLst/>
              <a:ahLst/>
              <a:cxnLst/>
              <a:rect l="l" t="t" r="r" b="b"/>
              <a:pathLst>
                <a:path w="1641" h="443" extrusionOk="0">
                  <a:moveTo>
                    <a:pt x="1078" y="1"/>
                  </a:moveTo>
                  <a:cubicBezTo>
                    <a:pt x="851" y="1"/>
                    <a:pt x="606" y="55"/>
                    <a:pt x="396" y="120"/>
                  </a:cubicBezTo>
                  <a:lnTo>
                    <a:pt x="479" y="116"/>
                  </a:lnTo>
                  <a:lnTo>
                    <a:pt x="479" y="116"/>
                  </a:lnTo>
                  <a:cubicBezTo>
                    <a:pt x="284" y="156"/>
                    <a:pt x="107" y="272"/>
                    <a:pt x="1" y="442"/>
                  </a:cubicBezTo>
                  <a:cubicBezTo>
                    <a:pt x="557" y="442"/>
                    <a:pt x="1084" y="413"/>
                    <a:pt x="1640" y="340"/>
                  </a:cubicBezTo>
                  <a:cubicBezTo>
                    <a:pt x="1640" y="223"/>
                    <a:pt x="1567" y="135"/>
                    <a:pt x="1465" y="76"/>
                  </a:cubicBezTo>
                  <a:cubicBezTo>
                    <a:pt x="1377" y="32"/>
                    <a:pt x="1274" y="3"/>
                    <a:pt x="1157" y="3"/>
                  </a:cubicBezTo>
                  <a:cubicBezTo>
                    <a:pt x="1131" y="2"/>
                    <a:pt x="1105" y="1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713397" y="2672390"/>
              <a:ext cx="32625" cy="7786"/>
            </a:xfrm>
            <a:custGeom>
              <a:avLst/>
              <a:gdLst/>
              <a:ahLst/>
              <a:cxnLst/>
              <a:rect l="l" t="t" r="r" b="b"/>
              <a:pathLst>
                <a:path w="528" h="126" extrusionOk="0">
                  <a:moveTo>
                    <a:pt x="47" y="1"/>
                  </a:moveTo>
                  <a:cubicBezTo>
                    <a:pt x="30" y="1"/>
                    <a:pt x="19" y="3"/>
                    <a:pt x="15" y="7"/>
                  </a:cubicBezTo>
                  <a:cubicBezTo>
                    <a:pt x="0" y="36"/>
                    <a:pt x="103" y="109"/>
                    <a:pt x="279" y="124"/>
                  </a:cubicBezTo>
                  <a:cubicBezTo>
                    <a:pt x="295" y="125"/>
                    <a:pt x="310" y="126"/>
                    <a:pt x="325" y="126"/>
                  </a:cubicBezTo>
                  <a:cubicBezTo>
                    <a:pt x="446" y="126"/>
                    <a:pt x="527" y="78"/>
                    <a:pt x="527" y="65"/>
                  </a:cubicBezTo>
                  <a:cubicBezTo>
                    <a:pt x="513" y="50"/>
                    <a:pt x="396" y="50"/>
                    <a:pt x="279" y="36"/>
                  </a:cubicBezTo>
                  <a:cubicBezTo>
                    <a:pt x="182" y="14"/>
                    <a:pt x="9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69957" y="2539537"/>
              <a:ext cx="67042" cy="67660"/>
            </a:xfrm>
            <a:custGeom>
              <a:avLst/>
              <a:gdLst/>
              <a:ahLst/>
              <a:cxnLst/>
              <a:rect l="l" t="t" r="r" b="b"/>
              <a:pathLst>
                <a:path w="1085" h="1095" extrusionOk="0">
                  <a:moveTo>
                    <a:pt x="1084" y="575"/>
                  </a:moveTo>
                  <a:cubicBezTo>
                    <a:pt x="1084" y="576"/>
                    <a:pt x="1084" y="605"/>
                    <a:pt x="1069" y="693"/>
                  </a:cubicBezTo>
                  <a:cubicBezTo>
                    <a:pt x="1084" y="620"/>
                    <a:pt x="1084" y="576"/>
                    <a:pt x="1084" y="575"/>
                  </a:cubicBezTo>
                  <a:close/>
                  <a:moveTo>
                    <a:pt x="558" y="1"/>
                  </a:moveTo>
                  <a:cubicBezTo>
                    <a:pt x="497" y="1"/>
                    <a:pt x="432" y="11"/>
                    <a:pt x="367" y="34"/>
                  </a:cubicBezTo>
                  <a:cubicBezTo>
                    <a:pt x="176" y="92"/>
                    <a:pt x="1" y="312"/>
                    <a:pt x="1" y="546"/>
                  </a:cubicBezTo>
                  <a:cubicBezTo>
                    <a:pt x="1" y="795"/>
                    <a:pt x="176" y="985"/>
                    <a:pt x="367" y="1059"/>
                  </a:cubicBezTo>
                  <a:cubicBezTo>
                    <a:pt x="437" y="1084"/>
                    <a:pt x="507" y="1095"/>
                    <a:pt x="573" y="1095"/>
                  </a:cubicBezTo>
                  <a:cubicBezTo>
                    <a:pt x="700" y="1095"/>
                    <a:pt x="812" y="1053"/>
                    <a:pt x="879" y="985"/>
                  </a:cubicBezTo>
                  <a:cubicBezTo>
                    <a:pt x="996" y="898"/>
                    <a:pt x="1055" y="766"/>
                    <a:pt x="1069" y="693"/>
                  </a:cubicBezTo>
                  <a:lnTo>
                    <a:pt x="1069" y="693"/>
                  </a:lnTo>
                  <a:cubicBezTo>
                    <a:pt x="1026" y="766"/>
                    <a:pt x="982" y="883"/>
                    <a:pt x="865" y="971"/>
                  </a:cubicBezTo>
                  <a:cubicBezTo>
                    <a:pt x="774" y="1031"/>
                    <a:pt x="664" y="1077"/>
                    <a:pt x="542" y="1077"/>
                  </a:cubicBezTo>
                  <a:cubicBezTo>
                    <a:pt x="486" y="1077"/>
                    <a:pt x="427" y="1067"/>
                    <a:pt x="367" y="1044"/>
                  </a:cubicBezTo>
                  <a:cubicBezTo>
                    <a:pt x="191" y="985"/>
                    <a:pt x="45" y="780"/>
                    <a:pt x="45" y="561"/>
                  </a:cubicBezTo>
                  <a:cubicBezTo>
                    <a:pt x="30" y="356"/>
                    <a:pt x="191" y="151"/>
                    <a:pt x="367" y="92"/>
                  </a:cubicBezTo>
                  <a:cubicBezTo>
                    <a:pt x="427" y="69"/>
                    <a:pt x="489" y="59"/>
                    <a:pt x="548" y="59"/>
                  </a:cubicBezTo>
                  <a:cubicBezTo>
                    <a:pt x="677" y="59"/>
                    <a:pt x="794" y="106"/>
                    <a:pt x="865" y="166"/>
                  </a:cubicBezTo>
                  <a:cubicBezTo>
                    <a:pt x="996" y="239"/>
                    <a:pt x="1055" y="370"/>
                    <a:pt x="1069" y="444"/>
                  </a:cubicBezTo>
                  <a:cubicBezTo>
                    <a:pt x="1084" y="516"/>
                    <a:pt x="1084" y="575"/>
                    <a:pt x="1084" y="575"/>
                  </a:cubicBezTo>
                  <a:lnTo>
                    <a:pt x="1084" y="575"/>
                  </a:lnTo>
                  <a:cubicBezTo>
                    <a:pt x="1084" y="575"/>
                    <a:pt x="1084" y="516"/>
                    <a:pt x="1069" y="400"/>
                  </a:cubicBezTo>
                  <a:cubicBezTo>
                    <a:pt x="1069" y="327"/>
                    <a:pt x="1011" y="209"/>
                    <a:pt x="879" y="107"/>
                  </a:cubicBezTo>
                  <a:cubicBezTo>
                    <a:pt x="809" y="47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67651" y="2537745"/>
              <a:ext cx="67042" cy="67475"/>
            </a:xfrm>
            <a:custGeom>
              <a:avLst/>
              <a:gdLst/>
              <a:ahLst/>
              <a:cxnLst/>
              <a:rect l="l" t="t" r="r" b="b"/>
              <a:pathLst>
                <a:path w="1085" h="1092" extrusionOk="0">
                  <a:moveTo>
                    <a:pt x="1072" y="480"/>
                  </a:moveTo>
                  <a:lnTo>
                    <a:pt x="1072" y="480"/>
                  </a:lnTo>
                  <a:cubicBezTo>
                    <a:pt x="1084" y="544"/>
                    <a:pt x="1084" y="561"/>
                    <a:pt x="1084" y="561"/>
                  </a:cubicBezTo>
                  <a:cubicBezTo>
                    <a:pt x="1084" y="561"/>
                    <a:pt x="1084" y="528"/>
                    <a:pt x="1072" y="480"/>
                  </a:cubicBezTo>
                  <a:close/>
                  <a:moveTo>
                    <a:pt x="555" y="0"/>
                  </a:moveTo>
                  <a:cubicBezTo>
                    <a:pt x="495" y="0"/>
                    <a:pt x="432" y="10"/>
                    <a:pt x="367" y="34"/>
                  </a:cubicBezTo>
                  <a:cubicBezTo>
                    <a:pt x="162" y="92"/>
                    <a:pt x="1" y="312"/>
                    <a:pt x="1" y="546"/>
                  </a:cubicBezTo>
                  <a:cubicBezTo>
                    <a:pt x="1" y="780"/>
                    <a:pt x="162" y="985"/>
                    <a:pt x="367" y="1058"/>
                  </a:cubicBezTo>
                  <a:cubicBezTo>
                    <a:pt x="432" y="1081"/>
                    <a:pt x="495" y="1091"/>
                    <a:pt x="555" y="1091"/>
                  </a:cubicBezTo>
                  <a:cubicBezTo>
                    <a:pt x="685" y="1091"/>
                    <a:pt x="799" y="1045"/>
                    <a:pt x="879" y="985"/>
                  </a:cubicBezTo>
                  <a:cubicBezTo>
                    <a:pt x="982" y="897"/>
                    <a:pt x="1040" y="765"/>
                    <a:pt x="1055" y="692"/>
                  </a:cubicBezTo>
                  <a:lnTo>
                    <a:pt x="1055" y="692"/>
                  </a:lnTo>
                  <a:cubicBezTo>
                    <a:pt x="1026" y="765"/>
                    <a:pt x="967" y="868"/>
                    <a:pt x="865" y="956"/>
                  </a:cubicBezTo>
                  <a:cubicBezTo>
                    <a:pt x="778" y="1023"/>
                    <a:pt x="665" y="1072"/>
                    <a:pt x="549" y="1072"/>
                  </a:cubicBezTo>
                  <a:cubicBezTo>
                    <a:pt x="488" y="1072"/>
                    <a:pt x="427" y="1059"/>
                    <a:pt x="367" y="1029"/>
                  </a:cubicBezTo>
                  <a:cubicBezTo>
                    <a:pt x="177" y="985"/>
                    <a:pt x="30" y="780"/>
                    <a:pt x="30" y="561"/>
                  </a:cubicBezTo>
                  <a:cubicBezTo>
                    <a:pt x="15" y="341"/>
                    <a:pt x="177" y="136"/>
                    <a:pt x="367" y="92"/>
                  </a:cubicBezTo>
                  <a:cubicBezTo>
                    <a:pt x="427" y="67"/>
                    <a:pt x="490" y="56"/>
                    <a:pt x="552" y="56"/>
                  </a:cubicBezTo>
                  <a:cubicBezTo>
                    <a:pt x="672" y="56"/>
                    <a:pt x="787" y="98"/>
                    <a:pt x="865" y="165"/>
                  </a:cubicBezTo>
                  <a:cubicBezTo>
                    <a:pt x="982" y="238"/>
                    <a:pt x="1040" y="356"/>
                    <a:pt x="1055" y="429"/>
                  </a:cubicBezTo>
                  <a:cubicBezTo>
                    <a:pt x="1062" y="447"/>
                    <a:pt x="1068" y="464"/>
                    <a:pt x="1072" y="480"/>
                  </a:cubicBezTo>
                  <a:lnTo>
                    <a:pt x="1072" y="480"/>
                  </a:lnTo>
                  <a:cubicBezTo>
                    <a:pt x="1068" y="459"/>
                    <a:pt x="1062" y="432"/>
                    <a:pt x="1055" y="399"/>
                  </a:cubicBezTo>
                  <a:cubicBezTo>
                    <a:pt x="1055" y="326"/>
                    <a:pt x="1011" y="195"/>
                    <a:pt x="879" y="107"/>
                  </a:cubicBezTo>
                  <a:cubicBezTo>
                    <a:pt x="799" y="47"/>
                    <a:pt x="68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736940" y="2573276"/>
              <a:ext cx="31698" cy="2781"/>
            </a:xfrm>
            <a:custGeom>
              <a:avLst/>
              <a:gdLst/>
              <a:ahLst/>
              <a:cxnLst/>
              <a:rect l="l" t="t" r="r" b="b"/>
              <a:pathLst>
                <a:path w="513" h="45" extrusionOk="0">
                  <a:moveTo>
                    <a:pt x="249" y="0"/>
                  </a:moveTo>
                  <a:cubicBezTo>
                    <a:pt x="103" y="0"/>
                    <a:pt x="0" y="0"/>
                    <a:pt x="0" y="29"/>
                  </a:cubicBezTo>
                  <a:cubicBezTo>
                    <a:pt x="0" y="44"/>
                    <a:pt x="117" y="44"/>
                    <a:pt x="249" y="44"/>
                  </a:cubicBezTo>
                  <a:cubicBezTo>
                    <a:pt x="410" y="44"/>
                    <a:pt x="512" y="44"/>
                    <a:pt x="512" y="29"/>
                  </a:cubicBezTo>
                  <a:cubicBezTo>
                    <a:pt x="512" y="0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6671" y="2529836"/>
              <a:ext cx="76990" cy="31698"/>
            </a:xfrm>
            <a:custGeom>
              <a:avLst/>
              <a:gdLst/>
              <a:ahLst/>
              <a:cxnLst/>
              <a:rect l="l" t="t" r="r" b="b"/>
              <a:pathLst>
                <a:path w="1246" h="513" extrusionOk="0">
                  <a:moveTo>
                    <a:pt x="1" y="0"/>
                  </a:moveTo>
                  <a:cubicBezTo>
                    <a:pt x="1" y="15"/>
                    <a:pt x="74" y="30"/>
                    <a:pt x="177" y="88"/>
                  </a:cubicBezTo>
                  <a:cubicBezTo>
                    <a:pt x="294" y="147"/>
                    <a:pt x="455" y="191"/>
                    <a:pt x="616" y="264"/>
                  </a:cubicBezTo>
                  <a:cubicBezTo>
                    <a:pt x="792" y="337"/>
                    <a:pt x="953" y="410"/>
                    <a:pt x="1055" y="454"/>
                  </a:cubicBezTo>
                  <a:cubicBezTo>
                    <a:pt x="1172" y="484"/>
                    <a:pt x="1245" y="513"/>
                    <a:pt x="1245" y="513"/>
                  </a:cubicBezTo>
                  <a:cubicBezTo>
                    <a:pt x="1245" y="513"/>
                    <a:pt x="1187" y="469"/>
                    <a:pt x="1055" y="410"/>
                  </a:cubicBezTo>
                  <a:cubicBezTo>
                    <a:pt x="953" y="366"/>
                    <a:pt x="792" y="308"/>
                    <a:pt x="616" y="235"/>
                  </a:cubicBezTo>
                  <a:cubicBezTo>
                    <a:pt x="455" y="162"/>
                    <a:pt x="294" y="88"/>
                    <a:pt x="177" y="44"/>
                  </a:cubicBezTo>
                  <a:cubicBezTo>
                    <a:pt x="74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63654" y="3056305"/>
              <a:ext cx="36209" cy="227140"/>
            </a:xfrm>
            <a:custGeom>
              <a:avLst/>
              <a:gdLst/>
              <a:ahLst/>
              <a:cxnLst/>
              <a:rect l="l" t="t" r="r" b="b"/>
              <a:pathLst>
                <a:path w="586" h="3676" extrusionOk="0">
                  <a:moveTo>
                    <a:pt x="15" y="1"/>
                  </a:moveTo>
                  <a:cubicBezTo>
                    <a:pt x="0" y="1"/>
                    <a:pt x="88" y="850"/>
                    <a:pt x="235" y="1845"/>
                  </a:cubicBezTo>
                  <a:cubicBezTo>
                    <a:pt x="381" y="2855"/>
                    <a:pt x="527" y="3675"/>
                    <a:pt x="542" y="3675"/>
                  </a:cubicBezTo>
                  <a:cubicBezTo>
                    <a:pt x="586" y="3675"/>
                    <a:pt x="469" y="2855"/>
                    <a:pt x="322" y="1831"/>
                  </a:cubicBezTo>
                  <a:cubicBezTo>
                    <a:pt x="176" y="820"/>
                    <a:pt x="30" y="1"/>
                    <a:pt x="15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697084" y="3128664"/>
              <a:ext cx="31760" cy="31513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02" y="82"/>
                  </a:moveTo>
                  <a:cubicBezTo>
                    <a:pt x="221" y="82"/>
                    <a:pt x="242" y="84"/>
                    <a:pt x="264" y="89"/>
                  </a:cubicBezTo>
                  <a:cubicBezTo>
                    <a:pt x="308" y="118"/>
                    <a:pt x="396" y="133"/>
                    <a:pt x="411" y="206"/>
                  </a:cubicBezTo>
                  <a:cubicBezTo>
                    <a:pt x="440" y="264"/>
                    <a:pt x="426" y="352"/>
                    <a:pt x="367" y="411"/>
                  </a:cubicBezTo>
                  <a:cubicBezTo>
                    <a:pt x="338" y="425"/>
                    <a:pt x="301" y="433"/>
                    <a:pt x="264" y="433"/>
                  </a:cubicBezTo>
                  <a:cubicBezTo>
                    <a:pt x="228" y="433"/>
                    <a:pt x="191" y="425"/>
                    <a:pt x="162" y="411"/>
                  </a:cubicBezTo>
                  <a:cubicBezTo>
                    <a:pt x="89" y="367"/>
                    <a:pt x="74" y="294"/>
                    <a:pt x="89" y="235"/>
                  </a:cubicBezTo>
                  <a:cubicBezTo>
                    <a:pt x="126" y="125"/>
                    <a:pt x="183" y="96"/>
                    <a:pt x="201" y="82"/>
                  </a:cubicBezTo>
                  <a:lnTo>
                    <a:pt x="201" y="82"/>
                  </a:lnTo>
                  <a:cubicBezTo>
                    <a:pt x="201" y="82"/>
                    <a:pt x="201" y="82"/>
                    <a:pt x="202" y="82"/>
                  </a:cubicBezTo>
                  <a:close/>
                  <a:moveTo>
                    <a:pt x="264" y="1"/>
                  </a:moveTo>
                  <a:cubicBezTo>
                    <a:pt x="103" y="1"/>
                    <a:pt x="45" y="103"/>
                    <a:pt x="60" y="103"/>
                  </a:cubicBezTo>
                  <a:cubicBezTo>
                    <a:pt x="60" y="108"/>
                    <a:pt x="62" y="110"/>
                    <a:pt x="66" y="110"/>
                  </a:cubicBezTo>
                  <a:cubicBezTo>
                    <a:pt x="79" y="110"/>
                    <a:pt x="110" y="92"/>
                    <a:pt x="159" y="85"/>
                  </a:cubicBezTo>
                  <a:lnTo>
                    <a:pt x="159" y="85"/>
                  </a:lnTo>
                  <a:cubicBezTo>
                    <a:pt x="155" y="86"/>
                    <a:pt x="151" y="87"/>
                    <a:pt x="147" y="89"/>
                  </a:cubicBezTo>
                  <a:cubicBezTo>
                    <a:pt x="118" y="103"/>
                    <a:pt x="60" y="147"/>
                    <a:pt x="45" y="220"/>
                  </a:cubicBezTo>
                  <a:cubicBezTo>
                    <a:pt x="1" y="279"/>
                    <a:pt x="30" y="396"/>
                    <a:pt x="118" y="455"/>
                  </a:cubicBezTo>
                  <a:cubicBezTo>
                    <a:pt x="155" y="491"/>
                    <a:pt x="206" y="510"/>
                    <a:pt x="261" y="510"/>
                  </a:cubicBezTo>
                  <a:cubicBezTo>
                    <a:pt x="316" y="510"/>
                    <a:pt x="374" y="491"/>
                    <a:pt x="426" y="455"/>
                  </a:cubicBezTo>
                  <a:cubicBezTo>
                    <a:pt x="513" y="367"/>
                    <a:pt x="513" y="235"/>
                    <a:pt x="484" y="147"/>
                  </a:cubicBezTo>
                  <a:cubicBezTo>
                    <a:pt x="440" y="30"/>
                    <a:pt x="33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819248" y="2982154"/>
              <a:ext cx="45292" cy="258777"/>
            </a:xfrm>
            <a:custGeom>
              <a:avLst/>
              <a:gdLst/>
              <a:ahLst/>
              <a:cxnLst/>
              <a:rect l="l" t="t" r="r" b="b"/>
              <a:pathLst>
                <a:path w="733" h="4188" extrusionOk="0">
                  <a:moveTo>
                    <a:pt x="44" y="0"/>
                  </a:moveTo>
                  <a:cubicBezTo>
                    <a:pt x="0" y="0"/>
                    <a:pt x="147" y="937"/>
                    <a:pt x="337" y="2094"/>
                  </a:cubicBezTo>
                  <a:cubicBezTo>
                    <a:pt x="513" y="3250"/>
                    <a:pt x="703" y="4187"/>
                    <a:pt x="718" y="4187"/>
                  </a:cubicBezTo>
                  <a:cubicBezTo>
                    <a:pt x="732" y="4187"/>
                    <a:pt x="615" y="3236"/>
                    <a:pt x="425" y="2079"/>
                  </a:cubicBezTo>
                  <a:cubicBezTo>
                    <a:pt x="249" y="923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273756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rgbClr val="FFFFFF">
                <a:alpha val="5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56978" y="3476059"/>
              <a:ext cx="810561" cy="1000504"/>
            </a:xfrm>
            <a:custGeom>
              <a:avLst/>
              <a:gdLst/>
              <a:ahLst/>
              <a:cxnLst/>
              <a:rect l="l" t="t" r="r" b="b"/>
              <a:pathLst>
                <a:path w="13118" h="1619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74"/>
                    <a:pt x="59" y="249"/>
                  </a:cubicBezTo>
                  <a:cubicBezTo>
                    <a:pt x="15" y="440"/>
                    <a:pt x="1" y="703"/>
                    <a:pt x="74" y="1040"/>
                  </a:cubicBezTo>
                  <a:cubicBezTo>
                    <a:pt x="147" y="1391"/>
                    <a:pt x="308" y="1772"/>
                    <a:pt x="630" y="2152"/>
                  </a:cubicBezTo>
                  <a:cubicBezTo>
                    <a:pt x="791" y="2357"/>
                    <a:pt x="967" y="2533"/>
                    <a:pt x="1186" y="2709"/>
                  </a:cubicBezTo>
                  <a:cubicBezTo>
                    <a:pt x="1435" y="2870"/>
                    <a:pt x="1684" y="3002"/>
                    <a:pt x="1962" y="3119"/>
                  </a:cubicBezTo>
                  <a:cubicBezTo>
                    <a:pt x="2533" y="3367"/>
                    <a:pt x="3192" y="3514"/>
                    <a:pt x="3895" y="3587"/>
                  </a:cubicBezTo>
                  <a:cubicBezTo>
                    <a:pt x="4612" y="3660"/>
                    <a:pt x="5388" y="3719"/>
                    <a:pt x="6193" y="3748"/>
                  </a:cubicBezTo>
                  <a:cubicBezTo>
                    <a:pt x="6823" y="3777"/>
                    <a:pt x="7480" y="3792"/>
                    <a:pt x="8156" y="3792"/>
                  </a:cubicBezTo>
                  <a:cubicBezTo>
                    <a:pt x="9210" y="3792"/>
                    <a:pt x="10311" y="3755"/>
                    <a:pt x="11434" y="3675"/>
                  </a:cubicBezTo>
                  <a:cubicBezTo>
                    <a:pt x="11493" y="3671"/>
                    <a:pt x="11550" y="3670"/>
                    <a:pt x="11606" y="3670"/>
                  </a:cubicBezTo>
                  <a:cubicBezTo>
                    <a:pt x="11786" y="3670"/>
                    <a:pt x="11954" y="3689"/>
                    <a:pt x="12122" y="3733"/>
                  </a:cubicBezTo>
                  <a:cubicBezTo>
                    <a:pt x="12312" y="3807"/>
                    <a:pt x="12503" y="3938"/>
                    <a:pt x="12590" y="4129"/>
                  </a:cubicBezTo>
                  <a:cubicBezTo>
                    <a:pt x="12678" y="4334"/>
                    <a:pt x="12708" y="4553"/>
                    <a:pt x="12722" y="4773"/>
                  </a:cubicBezTo>
                  <a:cubicBezTo>
                    <a:pt x="12722" y="4992"/>
                    <a:pt x="12737" y="5212"/>
                    <a:pt x="12737" y="5432"/>
                  </a:cubicBezTo>
                  <a:cubicBezTo>
                    <a:pt x="12752" y="6310"/>
                    <a:pt x="12795" y="7144"/>
                    <a:pt x="12810" y="7964"/>
                  </a:cubicBezTo>
                  <a:cubicBezTo>
                    <a:pt x="12869" y="9575"/>
                    <a:pt x="12927" y="11009"/>
                    <a:pt x="12956" y="12239"/>
                  </a:cubicBezTo>
                  <a:cubicBezTo>
                    <a:pt x="13015" y="13469"/>
                    <a:pt x="13044" y="14435"/>
                    <a:pt x="13074" y="15138"/>
                  </a:cubicBezTo>
                  <a:cubicBezTo>
                    <a:pt x="13044" y="14435"/>
                    <a:pt x="13030" y="13454"/>
                    <a:pt x="13000" y="12239"/>
                  </a:cubicBezTo>
                  <a:cubicBezTo>
                    <a:pt x="12956" y="11009"/>
                    <a:pt x="12927" y="9575"/>
                    <a:pt x="12869" y="7964"/>
                  </a:cubicBezTo>
                  <a:cubicBezTo>
                    <a:pt x="12854" y="7144"/>
                    <a:pt x="12810" y="6310"/>
                    <a:pt x="12795" y="5432"/>
                  </a:cubicBezTo>
                  <a:cubicBezTo>
                    <a:pt x="12795" y="5212"/>
                    <a:pt x="12781" y="4992"/>
                    <a:pt x="12781" y="4773"/>
                  </a:cubicBezTo>
                  <a:cubicBezTo>
                    <a:pt x="12781" y="4553"/>
                    <a:pt x="12752" y="4319"/>
                    <a:pt x="12649" y="4099"/>
                  </a:cubicBezTo>
                  <a:cubicBezTo>
                    <a:pt x="12561" y="3880"/>
                    <a:pt x="12356" y="3733"/>
                    <a:pt x="12122" y="3660"/>
                  </a:cubicBezTo>
                  <a:cubicBezTo>
                    <a:pt x="11954" y="3616"/>
                    <a:pt x="11769" y="3596"/>
                    <a:pt x="11587" y="3596"/>
                  </a:cubicBezTo>
                  <a:cubicBezTo>
                    <a:pt x="11531" y="3596"/>
                    <a:pt x="11475" y="3598"/>
                    <a:pt x="11419" y="3602"/>
                  </a:cubicBezTo>
                  <a:cubicBezTo>
                    <a:pt x="10296" y="3682"/>
                    <a:pt x="9200" y="3719"/>
                    <a:pt x="8151" y="3719"/>
                  </a:cubicBezTo>
                  <a:cubicBezTo>
                    <a:pt x="7477" y="3719"/>
                    <a:pt x="6823" y="3704"/>
                    <a:pt x="6193" y="3675"/>
                  </a:cubicBezTo>
                  <a:cubicBezTo>
                    <a:pt x="5388" y="3631"/>
                    <a:pt x="4612" y="3587"/>
                    <a:pt x="3895" y="3514"/>
                  </a:cubicBezTo>
                  <a:cubicBezTo>
                    <a:pt x="3192" y="3441"/>
                    <a:pt x="2548" y="3309"/>
                    <a:pt x="1977" y="3075"/>
                  </a:cubicBezTo>
                  <a:cubicBezTo>
                    <a:pt x="1699" y="2943"/>
                    <a:pt x="1450" y="2811"/>
                    <a:pt x="1230" y="2650"/>
                  </a:cubicBezTo>
                  <a:cubicBezTo>
                    <a:pt x="1011" y="2489"/>
                    <a:pt x="820" y="2299"/>
                    <a:pt x="674" y="2123"/>
                  </a:cubicBezTo>
                  <a:cubicBezTo>
                    <a:pt x="367" y="1757"/>
                    <a:pt x="191" y="1362"/>
                    <a:pt x="118" y="1040"/>
                  </a:cubicBezTo>
                  <a:cubicBezTo>
                    <a:pt x="44" y="703"/>
                    <a:pt x="44" y="454"/>
                    <a:pt x="74" y="264"/>
                  </a:cubicBezTo>
                  <a:lnTo>
                    <a:pt x="132" y="0"/>
                  </a:lnTo>
                  <a:close/>
                  <a:moveTo>
                    <a:pt x="13074" y="15138"/>
                  </a:moveTo>
                  <a:cubicBezTo>
                    <a:pt x="13074" y="15460"/>
                    <a:pt x="13088" y="15738"/>
                    <a:pt x="13088" y="15914"/>
                  </a:cubicBezTo>
                  <a:lnTo>
                    <a:pt x="13088" y="16119"/>
                  </a:lnTo>
                  <a:cubicBezTo>
                    <a:pt x="13117" y="16177"/>
                    <a:pt x="13117" y="16192"/>
                    <a:pt x="13117" y="16192"/>
                  </a:cubicBezTo>
                  <a:lnTo>
                    <a:pt x="13117" y="16119"/>
                  </a:lnTo>
                  <a:cubicBezTo>
                    <a:pt x="13117" y="16060"/>
                    <a:pt x="13117" y="16016"/>
                    <a:pt x="13103" y="15914"/>
                  </a:cubicBezTo>
                  <a:cubicBezTo>
                    <a:pt x="13103" y="15738"/>
                    <a:pt x="13088" y="15474"/>
                    <a:pt x="13074" y="15138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93641" y="2933277"/>
              <a:ext cx="655901" cy="594791"/>
            </a:xfrm>
            <a:custGeom>
              <a:avLst/>
              <a:gdLst/>
              <a:ahLst/>
              <a:cxnLst/>
              <a:rect l="l" t="t" r="r" b="b"/>
              <a:pathLst>
                <a:path w="10615" h="9626" extrusionOk="0">
                  <a:moveTo>
                    <a:pt x="3456" y="1"/>
                  </a:moveTo>
                  <a:lnTo>
                    <a:pt x="352" y="147"/>
                  </a:lnTo>
                  <a:cubicBezTo>
                    <a:pt x="352" y="147"/>
                    <a:pt x="1" y="2782"/>
                    <a:pt x="747" y="6735"/>
                  </a:cubicBezTo>
                  <a:cubicBezTo>
                    <a:pt x="1196" y="9067"/>
                    <a:pt x="2614" y="9626"/>
                    <a:pt x="3893" y="9626"/>
                  </a:cubicBezTo>
                  <a:cubicBezTo>
                    <a:pt x="4782" y="9626"/>
                    <a:pt x="5604" y="9356"/>
                    <a:pt x="5988" y="9224"/>
                  </a:cubicBezTo>
                  <a:cubicBezTo>
                    <a:pt x="6925" y="8916"/>
                    <a:pt x="10614" y="7555"/>
                    <a:pt x="10614" y="7555"/>
                  </a:cubicBezTo>
                  <a:lnTo>
                    <a:pt x="9502" y="5007"/>
                  </a:lnTo>
                  <a:cubicBezTo>
                    <a:pt x="9502" y="5007"/>
                    <a:pt x="7233" y="5813"/>
                    <a:pt x="4671" y="6369"/>
                  </a:cubicBezTo>
                  <a:cubicBezTo>
                    <a:pt x="4649" y="6373"/>
                    <a:pt x="4628" y="6376"/>
                    <a:pt x="4607" y="6376"/>
                  </a:cubicBezTo>
                  <a:cubicBezTo>
                    <a:pt x="3498" y="6376"/>
                    <a:pt x="3456" y="1"/>
                    <a:pt x="3456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1541" y="2832308"/>
              <a:ext cx="517491" cy="482765"/>
            </a:xfrm>
            <a:custGeom>
              <a:avLst/>
              <a:gdLst/>
              <a:ahLst/>
              <a:cxnLst/>
              <a:rect l="l" t="t" r="r" b="b"/>
              <a:pathLst>
                <a:path w="8375" h="7813" extrusionOk="0">
                  <a:moveTo>
                    <a:pt x="772" y="0"/>
                  </a:moveTo>
                  <a:cubicBezTo>
                    <a:pt x="647" y="0"/>
                    <a:pt x="532" y="23"/>
                    <a:pt x="440" y="54"/>
                  </a:cubicBezTo>
                  <a:cubicBezTo>
                    <a:pt x="250" y="112"/>
                    <a:pt x="132" y="229"/>
                    <a:pt x="74" y="303"/>
                  </a:cubicBezTo>
                  <a:cubicBezTo>
                    <a:pt x="15" y="361"/>
                    <a:pt x="1" y="420"/>
                    <a:pt x="1" y="420"/>
                  </a:cubicBezTo>
                  <a:cubicBezTo>
                    <a:pt x="1" y="422"/>
                    <a:pt x="1" y="422"/>
                    <a:pt x="2" y="422"/>
                  </a:cubicBezTo>
                  <a:cubicBezTo>
                    <a:pt x="5" y="422"/>
                    <a:pt x="25" y="381"/>
                    <a:pt x="89" y="317"/>
                  </a:cubicBezTo>
                  <a:cubicBezTo>
                    <a:pt x="162" y="244"/>
                    <a:pt x="279" y="156"/>
                    <a:pt x="455" y="98"/>
                  </a:cubicBezTo>
                  <a:cubicBezTo>
                    <a:pt x="550" y="68"/>
                    <a:pt x="656" y="50"/>
                    <a:pt x="767" y="50"/>
                  </a:cubicBezTo>
                  <a:cubicBezTo>
                    <a:pt x="879" y="50"/>
                    <a:pt x="996" y="68"/>
                    <a:pt x="1113" y="112"/>
                  </a:cubicBezTo>
                  <a:cubicBezTo>
                    <a:pt x="1377" y="200"/>
                    <a:pt x="1596" y="420"/>
                    <a:pt x="1757" y="712"/>
                  </a:cubicBezTo>
                  <a:cubicBezTo>
                    <a:pt x="1918" y="1005"/>
                    <a:pt x="1992" y="1371"/>
                    <a:pt x="2006" y="1766"/>
                  </a:cubicBezTo>
                  <a:cubicBezTo>
                    <a:pt x="2036" y="2147"/>
                    <a:pt x="2006" y="2586"/>
                    <a:pt x="2036" y="3025"/>
                  </a:cubicBezTo>
                  <a:cubicBezTo>
                    <a:pt x="2065" y="3918"/>
                    <a:pt x="2153" y="4885"/>
                    <a:pt x="2343" y="5909"/>
                  </a:cubicBezTo>
                  <a:cubicBezTo>
                    <a:pt x="2372" y="6173"/>
                    <a:pt x="2431" y="6422"/>
                    <a:pt x="2489" y="6671"/>
                  </a:cubicBezTo>
                  <a:cubicBezTo>
                    <a:pt x="2563" y="6920"/>
                    <a:pt x="2592" y="7154"/>
                    <a:pt x="2694" y="7403"/>
                  </a:cubicBezTo>
                  <a:cubicBezTo>
                    <a:pt x="2724" y="7520"/>
                    <a:pt x="2797" y="7637"/>
                    <a:pt x="2914" y="7710"/>
                  </a:cubicBezTo>
                  <a:cubicBezTo>
                    <a:pt x="3016" y="7798"/>
                    <a:pt x="3148" y="7813"/>
                    <a:pt x="3280" y="7813"/>
                  </a:cubicBezTo>
                  <a:cubicBezTo>
                    <a:pt x="3397" y="7813"/>
                    <a:pt x="3514" y="7783"/>
                    <a:pt x="3617" y="7769"/>
                  </a:cubicBezTo>
                  <a:cubicBezTo>
                    <a:pt x="3734" y="7739"/>
                    <a:pt x="3836" y="7710"/>
                    <a:pt x="3953" y="7681"/>
                  </a:cubicBezTo>
                  <a:cubicBezTo>
                    <a:pt x="4817" y="7476"/>
                    <a:pt x="5593" y="7286"/>
                    <a:pt x="6252" y="7125"/>
                  </a:cubicBezTo>
                  <a:cubicBezTo>
                    <a:pt x="6911" y="6949"/>
                    <a:pt x="7423" y="6832"/>
                    <a:pt x="7818" y="6744"/>
                  </a:cubicBezTo>
                  <a:cubicBezTo>
                    <a:pt x="7994" y="6700"/>
                    <a:pt x="8126" y="6671"/>
                    <a:pt x="8228" y="6627"/>
                  </a:cubicBezTo>
                  <a:cubicBezTo>
                    <a:pt x="8331" y="6612"/>
                    <a:pt x="8374" y="6597"/>
                    <a:pt x="8374" y="6597"/>
                  </a:cubicBezTo>
                  <a:cubicBezTo>
                    <a:pt x="8374" y="6589"/>
                    <a:pt x="8371" y="6585"/>
                    <a:pt x="8362" y="6585"/>
                  </a:cubicBezTo>
                  <a:cubicBezTo>
                    <a:pt x="8342" y="6585"/>
                    <a:pt x="8296" y="6606"/>
                    <a:pt x="8213" y="6627"/>
                  </a:cubicBezTo>
                  <a:cubicBezTo>
                    <a:pt x="8111" y="6641"/>
                    <a:pt x="7979" y="6685"/>
                    <a:pt x="7789" y="6715"/>
                  </a:cubicBezTo>
                  <a:cubicBezTo>
                    <a:pt x="7423" y="6817"/>
                    <a:pt x="6896" y="6934"/>
                    <a:pt x="6237" y="7081"/>
                  </a:cubicBezTo>
                  <a:cubicBezTo>
                    <a:pt x="5578" y="7256"/>
                    <a:pt x="4788" y="7432"/>
                    <a:pt x="3939" y="7637"/>
                  </a:cubicBezTo>
                  <a:cubicBezTo>
                    <a:pt x="3822" y="7652"/>
                    <a:pt x="3719" y="7695"/>
                    <a:pt x="3602" y="7710"/>
                  </a:cubicBezTo>
                  <a:cubicBezTo>
                    <a:pt x="3500" y="7725"/>
                    <a:pt x="3382" y="7769"/>
                    <a:pt x="3280" y="7769"/>
                  </a:cubicBezTo>
                  <a:cubicBezTo>
                    <a:pt x="3163" y="7769"/>
                    <a:pt x="3060" y="7739"/>
                    <a:pt x="2958" y="7666"/>
                  </a:cubicBezTo>
                  <a:cubicBezTo>
                    <a:pt x="2870" y="7593"/>
                    <a:pt x="2797" y="7505"/>
                    <a:pt x="2768" y="7403"/>
                  </a:cubicBezTo>
                  <a:cubicBezTo>
                    <a:pt x="2665" y="7183"/>
                    <a:pt x="2636" y="6920"/>
                    <a:pt x="2577" y="6685"/>
                  </a:cubicBezTo>
                  <a:cubicBezTo>
                    <a:pt x="2519" y="6422"/>
                    <a:pt x="2489" y="6188"/>
                    <a:pt x="2431" y="5939"/>
                  </a:cubicBezTo>
                  <a:cubicBezTo>
                    <a:pt x="2255" y="4899"/>
                    <a:pt x="2153" y="3933"/>
                    <a:pt x="2123" y="3040"/>
                  </a:cubicBezTo>
                  <a:cubicBezTo>
                    <a:pt x="2109" y="2601"/>
                    <a:pt x="2109" y="2176"/>
                    <a:pt x="2079" y="1781"/>
                  </a:cubicBezTo>
                  <a:cubicBezTo>
                    <a:pt x="2065" y="1371"/>
                    <a:pt x="1977" y="991"/>
                    <a:pt x="1816" y="698"/>
                  </a:cubicBezTo>
                  <a:cubicBezTo>
                    <a:pt x="1640" y="405"/>
                    <a:pt x="1391" y="171"/>
                    <a:pt x="1128" y="68"/>
                  </a:cubicBezTo>
                  <a:cubicBezTo>
                    <a:pt x="1009" y="19"/>
                    <a:pt x="887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18009" y="3314040"/>
              <a:ext cx="28980" cy="48999"/>
            </a:xfrm>
            <a:custGeom>
              <a:avLst/>
              <a:gdLst/>
              <a:ahLst/>
              <a:cxnLst/>
              <a:rect l="l" t="t" r="r" b="b"/>
              <a:pathLst>
                <a:path w="469" h="793" extrusionOk="0">
                  <a:moveTo>
                    <a:pt x="451" y="1"/>
                  </a:moveTo>
                  <a:cubicBezTo>
                    <a:pt x="426" y="1"/>
                    <a:pt x="287" y="144"/>
                    <a:pt x="161" y="353"/>
                  </a:cubicBezTo>
                  <a:cubicBezTo>
                    <a:pt x="30" y="573"/>
                    <a:pt x="0" y="792"/>
                    <a:pt x="15" y="792"/>
                  </a:cubicBezTo>
                  <a:cubicBezTo>
                    <a:pt x="44" y="792"/>
                    <a:pt x="117" y="602"/>
                    <a:pt x="235" y="412"/>
                  </a:cubicBezTo>
                  <a:cubicBezTo>
                    <a:pt x="366" y="192"/>
                    <a:pt x="469" y="17"/>
                    <a:pt x="454" y="2"/>
                  </a:cubicBezTo>
                  <a:cubicBezTo>
                    <a:pt x="453" y="1"/>
                    <a:pt x="453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537907" y="3321208"/>
              <a:ext cx="20885" cy="57218"/>
            </a:xfrm>
            <a:custGeom>
              <a:avLst/>
              <a:gdLst/>
              <a:ahLst/>
              <a:cxnLst/>
              <a:rect l="l" t="t" r="r" b="b"/>
              <a:pathLst>
                <a:path w="338" h="926" extrusionOk="0">
                  <a:moveTo>
                    <a:pt x="303" y="0"/>
                  </a:moveTo>
                  <a:cubicBezTo>
                    <a:pt x="274" y="0"/>
                    <a:pt x="142" y="183"/>
                    <a:pt x="74" y="442"/>
                  </a:cubicBezTo>
                  <a:cubicBezTo>
                    <a:pt x="0" y="706"/>
                    <a:pt x="59" y="925"/>
                    <a:pt x="74" y="925"/>
                  </a:cubicBezTo>
                  <a:cubicBezTo>
                    <a:pt x="118" y="925"/>
                    <a:pt x="118" y="706"/>
                    <a:pt x="161" y="457"/>
                  </a:cubicBezTo>
                  <a:cubicBezTo>
                    <a:pt x="220" y="193"/>
                    <a:pt x="337" y="18"/>
                    <a:pt x="308" y="3"/>
                  </a:cubicBezTo>
                  <a:cubicBezTo>
                    <a:pt x="307" y="1"/>
                    <a:pt x="30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798424" y="3258057"/>
              <a:ext cx="86012" cy="163805"/>
            </a:xfrm>
            <a:custGeom>
              <a:avLst/>
              <a:gdLst/>
              <a:ahLst/>
              <a:cxnLst/>
              <a:rect l="l" t="t" r="r" b="b"/>
              <a:pathLst>
                <a:path w="1392" h="2651" extrusionOk="0">
                  <a:moveTo>
                    <a:pt x="1" y="0"/>
                  </a:moveTo>
                  <a:cubicBezTo>
                    <a:pt x="1" y="0"/>
                    <a:pt x="45" y="147"/>
                    <a:pt x="162" y="396"/>
                  </a:cubicBezTo>
                  <a:cubicBezTo>
                    <a:pt x="264" y="630"/>
                    <a:pt x="440" y="981"/>
                    <a:pt x="615" y="1347"/>
                  </a:cubicBezTo>
                  <a:cubicBezTo>
                    <a:pt x="820" y="1713"/>
                    <a:pt x="981" y="2050"/>
                    <a:pt x="1128" y="2284"/>
                  </a:cubicBezTo>
                  <a:cubicBezTo>
                    <a:pt x="1260" y="2518"/>
                    <a:pt x="1347" y="2650"/>
                    <a:pt x="1362" y="2650"/>
                  </a:cubicBezTo>
                  <a:cubicBezTo>
                    <a:pt x="1391" y="2635"/>
                    <a:pt x="1318" y="2489"/>
                    <a:pt x="1157" y="2240"/>
                  </a:cubicBezTo>
                  <a:cubicBezTo>
                    <a:pt x="1040" y="1977"/>
                    <a:pt x="879" y="1655"/>
                    <a:pt x="689" y="1318"/>
                  </a:cubicBezTo>
                  <a:cubicBezTo>
                    <a:pt x="513" y="966"/>
                    <a:pt x="367" y="659"/>
                    <a:pt x="220" y="381"/>
                  </a:cubicBezTo>
                  <a:cubicBezTo>
                    <a:pt x="88" y="147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839145" y="3263680"/>
              <a:ext cx="25396" cy="25210"/>
            </a:xfrm>
            <a:custGeom>
              <a:avLst/>
              <a:gdLst/>
              <a:ahLst/>
              <a:cxnLst/>
              <a:rect l="l" t="t" r="r" b="b"/>
              <a:pathLst>
                <a:path w="411" h="408" extrusionOk="0">
                  <a:moveTo>
                    <a:pt x="210" y="0"/>
                  </a:moveTo>
                  <a:cubicBezTo>
                    <a:pt x="166" y="0"/>
                    <a:pt x="147" y="26"/>
                    <a:pt x="147" y="26"/>
                  </a:cubicBezTo>
                  <a:cubicBezTo>
                    <a:pt x="147" y="56"/>
                    <a:pt x="191" y="26"/>
                    <a:pt x="249" y="70"/>
                  </a:cubicBezTo>
                  <a:cubicBezTo>
                    <a:pt x="264" y="100"/>
                    <a:pt x="308" y="144"/>
                    <a:pt x="308" y="173"/>
                  </a:cubicBezTo>
                  <a:cubicBezTo>
                    <a:pt x="308" y="217"/>
                    <a:pt x="293" y="275"/>
                    <a:pt x="235" y="290"/>
                  </a:cubicBezTo>
                  <a:cubicBezTo>
                    <a:pt x="210" y="302"/>
                    <a:pt x="185" y="307"/>
                    <a:pt x="164" y="307"/>
                  </a:cubicBezTo>
                  <a:cubicBezTo>
                    <a:pt x="134" y="307"/>
                    <a:pt x="111" y="298"/>
                    <a:pt x="103" y="290"/>
                  </a:cubicBezTo>
                  <a:cubicBezTo>
                    <a:pt x="74" y="246"/>
                    <a:pt x="74" y="217"/>
                    <a:pt x="74" y="173"/>
                  </a:cubicBezTo>
                  <a:cubicBezTo>
                    <a:pt x="74" y="100"/>
                    <a:pt x="117" y="85"/>
                    <a:pt x="117" y="70"/>
                  </a:cubicBezTo>
                  <a:cubicBezTo>
                    <a:pt x="117" y="70"/>
                    <a:pt x="117" y="64"/>
                    <a:pt x="109" y="64"/>
                  </a:cubicBezTo>
                  <a:cubicBezTo>
                    <a:pt x="104" y="64"/>
                    <a:pt x="98" y="65"/>
                    <a:pt x="88" y="70"/>
                  </a:cubicBezTo>
                  <a:cubicBezTo>
                    <a:pt x="74" y="85"/>
                    <a:pt x="30" y="100"/>
                    <a:pt x="15" y="158"/>
                  </a:cubicBezTo>
                  <a:cubicBezTo>
                    <a:pt x="0" y="217"/>
                    <a:pt x="0" y="290"/>
                    <a:pt x="44" y="348"/>
                  </a:cubicBezTo>
                  <a:cubicBezTo>
                    <a:pt x="77" y="390"/>
                    <a:pt x="129" y="408"/>
                    <a:pt x="181" y="408"/>
                  </a:cubicBezTo>
                  <a:cubicBezTo>
                    <a:pt x="221" y="408"/>
                    <a:pt x="261" y="397"/>
                    <a:pt x="293" y="378"/>
                  </a:cubicBezTo>
                  <a:cubicBezTo>
                    <a:pt x="352" y="348"/>
                    <a:pt x="410" y="246"/>
                    <a:pt x="396" y="173"/>
                  </a:cubicBezTo>
                  <a:cubicBezTo>
                    <a:pt x="381" y="100"/>
                    <a:pt x="322" y="56"/>
                    <a:pt x="293" y="26"/>
                  </a:cubicBezTo>
                  <a:cubicBezTo>
                    <a:pt x="259" y="7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29851" y="3292413"/>
              <a:ext cx="614254" cy="231156"/>
            </a:xfrm>
            <a:custGeom>
              <a:avLst/>
              <a:gdLst/>
              <a:ahLst/>
              <a:cxnLst/>
              <a:rect l="l" t="t" r="r" b="b"/>
              <a:pathLst>
                <a:path w="9941" h="3741" extrusionOk="0">
                  <a:moveTo>
                    <a:pt x="0" y="1"/>
                  </a:moveTo>
                  <a:cubicBezTo>
                    <a:pt x="0" y="1"/>
                    <a:pt x="0" y="59"/>
                    <a:pt x="15" y="132"/>
                  </a:cubicBezTo>
                  <a:cubicBezTo>
                    <a:pt x="44" y="220"/>
                    <a:pt x="74" y="337"/>
                    <a:pt x="117" y="484"/>
                  </a:cubicBezTo>
                  <a:cubicBezTo>
                    <a:pt x="205" y="776"/>
                    <a:pt x="308" y="1216"/>
                    <a:pt x="527" y="1728"/>
                  </a:cubicBezTo>
                  <a:cubicBezTo>
                    <a:pt x="747" y="2240"/>
                    <a:pt x="1113" y="2841"/>
                    <a:pt x="1728" y="3280"/>
                  </a:cubicBezTo>
                  <a:cubicBezTo>
                    <a:pt x="2035" y="3499"/>
                    <a:pt x="2401" y="3660"/>
                    <a:pt x="2796" y="3719"/>
                  </a:cubicBezTo>
                  <a:cubicBezTo>
                    <a:pt x="2899" y="3734"/>
                    <a:pt x="3002" y="3740"/>
                    <a:pt x="3106" y="3740"/>
                  </a:cubicBezTo>
                  <a:cubicBezTo>
                    <a:pt x="3418" y="3740"/>
                    <a:pt x="3733" y="3682"/>
                    <a:pt x="4041" y="3617"/>
                  </a:cubicBezTo>
                  <a:cubicBezTo>
                    <a:pt x="5666" y="3148"/>
                    <a:pt x="7159" y="2709"/>
                    <a:pt x="8213" y="2401"/>
                  </a:cubicBezTo>
                  <a:cubicBezTo>
                    <a:pt x="8755" y="2240"/>
                    <a:pt x="9165" y="2109"/>
                    <a:pt x="9487" y="2021"/>
                  </a:cubicBezTo>
                  <a:cubicBezTo>
                    <a:pt x="9633" y="1962"/>
                    <a:pt x="9736" y="1933"/>
                    <a:pt x="9823" y="1904"/>
                  </a:cubicBezTo>
                  <a:cubicBezTo>
                    <a:pt x="9897" y="1889"/>
                    <a:pt x="9941" y="1874"/>
                    <a:pt x="9941" y="1874"/>
                  </a:cubicBezTo>
                  <a:lnTo>
                    <a:pt x="9941" y="1874"/>
                  </a:lnTo>
                  <a:cubicBezTo>
                    <a:pt x="9941" y="1874"/>
                    <a:pt x="9882" y="1889"/>
                    <a:pt x="9794" y="1889"/>
                  </a:cubicBezTo>
                  <a:cubicBezTo>
                    <a:pt x="9706" y="1904"/>
                    <a:pt x="9589" y="1948"/>
                    <a:pt x="9443" y="1977"/>
                  </a:cubicBezTo>
                  <a:cubicBezTo>
                    <a:pt x="9135" y="2065"/>
                    <a:pt x="8711" y="2182"/>
                    <a:pt x="8184" y="2328"/>
                  </a:cubicBezTo>
                  <a:cubicBezTo>
                    <a:pt x="7100" y="2621"/>
                    <a:pt x="5637" y="3046"/>
                    <a:pt x="4012" y="3499"/>
                  </a:cubicBezTo>
                  <a:cubicBezTo>
                    <a:pt x="3714" y="3574"/>
                    <a:pt x="3416" y="3625"/>
                    <a:pt x="3124" y="3625"/>
                  </a:cubicBezTo>
                  <a:cubicBezTo>
                    <a:pt x="3014" y="3625"/>
                    <a:pt x="2905" y="3618"/>
                    <a:pt x="2796" y="3602"/>
                  </a:cubicBezTo>
                  <a:cubicBezTo>
                    <a:pt x="2401" y="3558"/>
                    <a:pt x="2050" y="3382"/>
                    <a:pt x="1757" y="3192"/>
                  </a:cubicBezTo>
                  <a:cubicBezTo>
                    <a:pt x="1171" y="2767"/>
                    <a:pt x="806" y="2182"/>
                    <a:pt x="586" y="1684"/>
                  </a:cubicBezTo>
                  <a:cubicBezTo>
                    <a:pt x="366" y="1186"/>
                    <a:pt x="235" y="747"/>
                    <a:pt x="147" y="454"/>
                  </a:cubicBezTo>
                  <a:cubicBezTo>
                    <a:pt x="88" y="308"/>
                    <a:pt x="59" y="206"/>
                    <a:pt x="44" y="118"/>
                  </a:cubicBezTo>
                  <a:cubicBezTo>
                    <a:pt x="15" y="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1"/>
          <p:cNvGrpSpPr/>
          <p:nvPr/>
        </p:nvGrpSpPr>
        <p:grpSpPr>
          <a:xfrm>
            <a:off x="6961893" y="-9724"/>
            <a:ext cx="817500" cy="812700"/>
            <a:chOff x="6961893" y="-9724"/>
            <a:chExt cx="817500" cy="812700"/>
          </a:xfrm>
        </p:grpSpPr>
        <p:sp>
          <p:nvSpPr>
            <p:cNvPr id="551" name="Google Shape;551;p31"/>
            <p:cNvSpPr/>
            <p:nvPr/>
          </p:nvSpPr>
          <p:spPr>
            <a:xfrm rot="2515456">
              <a:off x="7066219" y="123855"/>
              <a:ext cx="608847" cy="545541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 rot="1928159">
              <a:off x="7287991" y="249965"/>
              <a:ext cx="219096" cy="293318"/>
            </a:xfrm>
            <a:custGeom>
              <a:avLst/>
              <a:gdLst/>
              <a:ahLst/>
              <a:cxnLst/>
              <a:rect l="l" t="t" r="r" b="b"/>
              <a:pathLst>
                <a:path w="1172" h="1569" extrusionOk="0">
                  <a:moveTo>
                    <a:pt x="481" y="1"/>
                  </a:moveTo>
                  <a:cubicBezTo>
                    <a:pt x="473" y="1"/>
                    <a:pt x="469" y="2"/>
                    <a:pt x="469" y="2"/>
                  </a:cubicBezTo>
                  <a:lnTo>
                    <a:pt x="469" y="250"/>
                  </a:lnTo>
                  <a:lnTo>
                    <a:pt x="161" y="660"/>
                  </a:lnTo>
                  <a:lnTo>
                    <a:pt x="0" y="660"/>
                  </a:lnTo>
                  <a:lnTo>
                    <a:pt x="0" y="1480"/>
                  </a:lnTo>
                  <a:lnTo>
                    <a:pt x="249" y="1480"/>
                  </a:lnTo>
                  <a:cubicBezTo>
                    <a:pt x="249" y="1480"/>
                    <a:pt x="835" y="1568"/>
                    <a:pt x="937" y="1568"/>
                  </a:cubicBezTo>
                  <a:lnTo>
                    <a:pt x="996" y="1568"/>
                  </a:lnTo>
                  <a:cubicBezTo>
                    <a:pt x="1098" y="1539"/>
                    <a:pt x="1172" y="1422"/>
                    <a:pt x="1172" y="1319"/>
                  </a:cubicBezTo>
                  <a:cubicBezTo>
                    <a:pt x="1172" y="1070"/>
                    <a:pt x="1157" y="660"/>
                    <a:pt x="1142" y="616"/>
                  </a:cubicBezTo>
                  <a:cubicBezTo>
                    <a:pt x="1098" y="587"/>
                    <a:pt x="645" y="587"/>
                    <a:pt x="645" y="587"/>
                  </a:cubicBezTo>
                  <a:cubicBezTo>
                    <a:pt x="645" y="587"/>
                    <a:pt x="643" y="597"/>
                    <a:pt x="641" y="597"/>
                  </a:cubicBezTo>
                  <a:cubicBezTo>
                    <a:pt x="638" y="597"/>
                    <a:pt x="635" y="558"/>
                    <a:pt x="645" y="324"/>
                  </a:cubicBezTo>
                  <a:cubicBezTo>
                    <a:pt x="682" y="23"/>
                    <a:pt x="526" y="1"/>
                    <a:pt x="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 rot="1928159">
              <a:off x="7212611" y="271762"/>
              <a:ext cx="62999" cy="167130"/>
            </a:xfrm>
            <a:custGeom>
              <a:avLst/>
              <a:gdLst/>
              <a:ahLst/>
              <a:cxnLst/>
              <a:rect l="l" t="t" r="r" b="b"/>
              <a:pathLst>
                <a:path w="337" h="894" extrusionOk="0">
                  <a:moveTo>
                    <a:pt x="0" y="0"/>
                  </a:moveTo>
                  <a:lnTo>
                    <a:pt x="88" y="893"/>
                  </a:lnTo>
                  <a:lnTo>
                    <a:pt x="337" y="893"/>
                  </a:lnTo>
                  <a:lnTo>
                    <a:pt x="337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1"/>
          <p:cNvSpPr/>
          <p:nvPr/>
        </p:nvSpPr>
        <p:spPr>
          <a:xfrm rot="-2700000">
            <a:off x="8676668" y="1153846"/>
            <a:ext cx="292318" cy="26177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1"/>
          <p:cNvSpPr/>
          <p:nvPr/>
        </p:nvSpPr>
        <p:spPr>
          <a:xfrm rot="2452909">
            <a:off x="7948028" y="4684813"/>
            <a:ext cx="292437" cy="26181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Karla" pitchFamily="2" charset="0"/>
              </a:rPr>
              <a:t>W</a:t>
            </a:r>
            <a:r>
              <a:rPr lang="en" sz="4000" dirty="0">
                <a:latin typeface="Karla" pitchFamily="2" charset="0"/>
              </a:rPr>
              <a:t>hat is HTU</a:t>
            </a:r>
            <a:br>
              <a:rPr lang="en" sz="4000" dirty="0">
                <a:latin typeface="Karla" pitchFamily="2" charset="0"/>
              </a:rPr>
            </a:br>
            <a:r>
              <a:rPr lang="en" sz="4000" dirty="0">
                <a:latin typeface="Karla" pitchFamily="2" charset="0"/>
              </a:rPr>
              <a:t>Point of Sale?</a:t>
            </a:r>
            <a:endParaRPr sz="4000" dirty="0">
              <a:latin typeface="Karla" pitchFamily="2" charset="0"/>
            </a:endParaRPr>
          </a:p>
        </p:txBody>
      </p:sp>
      <p:sp>
        <p:nvSpPr>
          <p:cNvPr id="769" name="Google Shape;769;p36"/>
          <p:cNvSpPr txBox="1">
            <a:spLocks noGrp="1"/>
          </p:cNvSpPr>
          <p:nvPr>
            <p:ph type="subTitle" idx="1"/>
          </p:nvPr>
        </p:nvSpPr>
        <p:spPr>
          <a:xfrm>
            <a:off x="2018640" y="2835675"/>
            <a:ext cx="510672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a web application using PHP that manages HTU store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Karla" pitchFamily="2" charset="0"/>
                <a:ea typeface="Times New Roman" panose="02020603050405020304" pitchFamily="18" charset="0"/>
              </a:rPr>
              <a:t>it manages the sales in the store, the products, the users and transactions</a:t>
            </a:r>
            <a:endParaRPr lang="en-US" dirty="0">
              <a:latin typeface="Karla" pitchFamily="2" charset="0"/>
            </a:endParaRPr>
          </a:p>
        </p:txBody>
      </p:sp>
      <p:grpSp>
        <p:nvGrpSpPr>
          <p:cNvPr id="770" name="Google Shape;770;p36"/>
          <p:cNvGrpSpPr/>
          <p:nvPr/>
        </p:nvGrpSpPr>
        <p:grpSpPr>
          <a:xfrm>
            <a:off x="8175050" y="2835685"/>
            <a:ext cx="785377" cy="2421158"/>
            <a:chOff x="8175050" y="2835685"/>
            <a:chExt cx="785377" cy="2421158"/>
          </a:xfrm>
        </p:grpSpPr>
        <p:sp>
          <p:nvSpPr>
            <p:cNvPr id="771" name="Google Shape;771;p36"/>
            <p:cNvSpPr/>
            <p:nvPr/>
          </p:nvSpPr>
          <p:spPr>
            <a:xfrm>
              <a:off x="8175050" y="28356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8549759" y="34276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8546273" y="35877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391999" y="40947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8342683" y="47696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8288168" y="46988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8342683" y="48414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6"/>
          <p:cNvGrpSpPr/>
          <p:nvPr/>
        </p:nvGrpSpPr>
        <p:grpSpPr>
          <a:xfrm>
            <a:off x="328320" y="61450"/>
            <a:ext cx="675000" cy="670800"/>
            <a:chOff x="328320" y="61450"/>
            <a:chExt cx="675000" cy="670800"/>
          </a:xfrm>
        </p:grpSpPr>
        <p:sp>
          <p:nvSpPr>
            <p:cNvPr id="779" name="Google Shape;779;p3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Google Shape;781;p36"/>
          <p:cNvSpPr/>
          <p:nvPr/>
        </p:nvSpPr>
        <p:spPr>
          <a:xfrm rot="-1701150">
            <a:off x="8546948" y="1290987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36"/>
          <p:cNvGrpSpPr/>
          <p:nvPr/>
        </p:nvGrpSpPr>
        <p:grpSpPr>
          <a:xfrm>
            <a:off x="363750" y="3432682"/>
            <a:ext cx="727535" cy="1710819"/>
            <a:chOff x="363750" y="3432682"/>
            <a:chExt cx="727535" cy="1710819"/>
          </a:xfrm>
        </p:grpSpPr>
        <p:sp>
          <p:nvSpPr>
            <p:cNvPr id="783" name="Google Shape;783;p36"/>
            <p:cNvSpPr/>
            <p:nvPr/>
          </p:nvSpPr>
          <p:spPr>
            <a:xfrm>
              <a:off x="525639" y="4794787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363750" y="3432682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25639" y="4794787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rla" pitchFamily="2" charset="0"/>
              </a:rPr>
              <a:t>What values it will add to the store?</a:t>
            </a:r>
            <a:endParaRPr dirty="0">
              <a:latin typeface="Karla" pitchFamily="2" charset="0"/>
            </a:endParaRPr>
          </a:p>
        </p:txBody>
      </p:sp>
      <p:sp>
        <p:nvSpPr>
          <p:cNvPr id="2428" name="Google Shape;2428;p59"/>
          <p:cNvSpPr txBox="1">
            <a:spLocks noGrp="1"/>
          </p:cNvSpPr>
          <p:nvPr>
            <p:ph type="subTitle" idx="1"/>
          </p:nvPr>
        </p:nvSpPr>
        <p:spPr>
          <a:xfrm flipH="1">
            <a:off x="137157" y="1196340"/>
            <a:ext cx="5133599" cy="322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Karla" pitchFamily="2" charset="0"/>
              </a:rPr>
              <a:t>A professional and modern way to manage the store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Karla" pitchFamily="2" charset="0"/>
              </a:rPr>
              <a:t>Reduce the time taken form the employee to do his job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Karla" pitchFamily="2" charset="0"/>
              </a:rPr>
              <a:t>Admin can know the store status from anywhere by anytime without going physically to the store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latin typeface="Karla" pitchFamily="2" charset="0"/>
              </a:rPr>
              <a:t>Many operations could be done without accessing the store’s computer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effectLst/>
                <a:latin typeface="Karla" pitchFamily="2" charset="0"/>
                <a:ea typeface="Times New Roman" panose="02020603050405020304" pitchFamily="18" charset="0"/>
              </a:rPr>
              <a:t>In case there is an error in the store’s computer, any device could be used to keep the store open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  <p:grpSp>
        <p:nvGrpSpPr>
          <p:cNvPr id="2429" name="Google Shape;2429;p59"/>
          <p:cNvGrpSpPr/>
          <p:nvPr/>
        </p:nvGrpSpPr>
        <p:grpSpPr>
          <a:xfrm>
            <a:off x="5430948" y="1484877"/>
            <a:ext cx="2254591" cy="3495478"/>
            <a:chOff x="5430948" y="1484877"/>
            <a:chExt cx="2254591" cy="3495478"/>
          </a:xfrm>
        </p:grpSpPr>
        <p:sp>
          <p:nvSpPr>
            <p:cNvPr id="2430" name="Google Shape;2430;p59"/>
            <p:cNvSpPr/>
            <p:nvPr/>
          </p:nvSpPr>
          <p:spPr>
            <a:xfrm flipH="1">
              <a:off x="5430948" y="1618423"/>
              <a:ext cx="1372218" cy="3361932"/>
            </a:xfrm>
            <a:custGeom>
              <a:avLst/>
              <a:gdLst/>
              <a:ahLst/>
              <a:cxnLst/>
              <a:rect l="l" t="t" r="r" b="b"/>
              <a:pathLst>
                <a:path w="12875" h="31543" extrusionOk="0">
                  <a:moveTo>
                    <a:pt x="275" y="1"/>
                  </a:moveTo>
                  <a:lnTo>
                    <a:pt x="0" y="31542"/>
                  </a:lnTo>
                  <a:lnTo>
                    <a:pt x="12874" y="31297"/>
                  </a:lnTo>
                  <a:lnTo>
                    <a:pt x="12874" y="449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9"/>
            <p:cNvSpPr/>
            <p:nvPr/>
          </p:nvSpPr>
          <p:spPr>
            <a:xfrm flipH="1">
              <a:off x="6079274" y="2195879"/>
              <a:ext cx="649925" cy="486762"/>
            </a:xfrm>
            <a:custGeom>
              <a:avLst/>
              <a:gdLst/>
              <a:ahLst/>
              <a:cxnLst/>
              <a:rect l="l" t="t" r="r" b="b"/>
              <a:pathLst>
                <a:path w="6098" h="4567" extrusionOk="0">
                  <a:moveTo>
                    <a:pt x="0" y="1"/>
                  </a:moveTo>
                  <a:lnTo>
                    <a:pt x="0" y="4567"/>
                  </a:lnTo>
                  <a:lnTo>
                    <a:pt x="6097" y="4567"/>
                  </a:lnTo>
                  <a:lnTo>
                    <a:pt x="6097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9"/>
            <p:cNvSpPr/>
            <p:nvPr/>
          </p:nvSpPr>
          <p:spPr>
            <a:xfrm flipH="1">
              <a:off x="6387290" y="2751806"/>
              <a:ext cx="506788" cy="34000"/>
            </a:xfrm>
            <a:custGeom>
              <a:avLst/>
              <a:gdLst/>
              <a:ahLst/>
              <a:cxnLst/>
              <a:rect l="l" t="t" r="r" b="b"/>
              <a:pathLst>
                <a:path w="4755" h="319" extrusionOk="0">
                  <a:moveTo>
                    <a:pt x="1" y="1"/>
                  </a:moveTo>
                  <a:lnTo>
                    <a:pt x="1" y="203"/>
                  </a:lnTo>
                  <a:lnTo>
                    <a:pt x="4755" y="319"/>
                  </a:lnTo>
                  <a:lnTo>
                    <a:pt x="4755" y="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9"/>
            <p:cNvSpPr/>
            <p:nvPr/>
          </p:nvSpPr>
          <p:spPr>
            <a:xfrm flipH="1">
              <a:off x="5430950" y="1646134"/>
              <a:ext cx="613048" cy="3314183"/>
            </a:xfrm>
            <a:custGeom>
              <a:avLst/>
              <a:gdLst/>
              <a:ahLst/>
              <a:cxnLst/>
              <a:rect l="l" t="t" r="r" b="b"/>
              <a:pathLst>
                <a:path w="5752" h="31095" extrusionOk="0">
                  <a:moveTo>
                    <a:pt x="102" y="1"/>
                  </a:moveTo>
                  <a:lnTo>
                    <a:pt x="1" y="31094"/>
                  </a:lnTo>
                  <a:lnTo>
                    <a:pt x="5751" y="31037"/>
                  </a:lnTo>
                  <a:lnTo>
                    <a:pt x="5751" y="189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9"/>
            <p:cNvSpPr/>
            <p:nvPr/>
          </p:nvSpPr>
          <p:spPr>
            <a:xfrm flipH="1">
              <a:off x="6079274" y="1663080"/>
              <a:ext cx="649925" cy="485270"/>
            </a:xfrm>
            <a:custGeom>
              <a:avLst/>
              <a:gdLst/>
              <a:ahLst/>
              <a:cxnLst/>
              <a:rect l="l" t="t" r="r" b="b"/>
              <a:pathLst>
                <a:path w="6098" h="4553" extrusionOk="0">
                  <a:moveTo>
                    <a:pt x="0" y="1"/>
                  </a:moveTo>
                  <a:lnTo>
                    <a:pt x="0" y="4552"/>
                  </a:lnTo>
                  <a:lnTo>
                    <a:pt x="6097" y="4552"/>
                  </a:lnTo>
                  <a:lnTo>
                    <a:pt x="6097" y="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9"/>
            <p:cNvSpPr/>
            <p:nvPr/>
          </p:nvSpPr>
          <p:spPr>
            <a:xfrm flipH="1">
              <a:off x="6305651" y="1789379"/>
              <a:ext cx="200264" cy="77059"/>
            </a:xfrm>
            <a:custGeom>
              <a:avLst/>
              <a:gdLst/>
              <a:ahLst/>
              <a:cxnLst/>
              <a:rect l="l" t="t" r="r" b="b"/>
              <a:pathLst>
                <a:path w="1879" h="723" extrusionOk="0">
                  <a:moveTo>
                    <a:pt x="1878" y="0"/>
                  </a:moveTo>
                  <a:lnTo>
                    <a:pt x="0" y="58"/>
                  </a:lnTo>
                  <a:lnTo>
                    <a:pt x="0" y="723"/>
                  </a:lnTo>
                  <a:lnTo>
                    <a:pt x="1878" y="723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9"/>
            <p:cNvSpPr/>
            <p:nvPr/>
          </p:nvSpPr>
          <p:spPr>
            <a:xfrm flipH="1">
              <a:off x="6299469" y="1927934"/>
              <a:ext cx="206445" cy="29417"/>
            </a:xfrm>
            <a:custGeom>
              <a:avLst/>
              <a:gdLst/>
              <a:ahLst/>
              <a:cxnLst/>
              <a:rect l="l" t="t" r="r" b="b"/>
              <a:pathLst>
                <a:path w="1937" h="276" extrusionOk="0">
                  <a:moveTo>
                    <a:pt x="0" y="1"/>
                  </a:moveTo>
                  <a:lnTo>
                    <a:pt x="0" y="275"/>
                  </a:lnTo>
                  <a:lnTo>
                    <a:pt x="1936" y="27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9"/>
            <p:cNvSpPr/>
            <p:nvPr/>
          </p:nvSpPr>
          <p:spPr>
            <a:xfrm flipH="1">
              <a:off x="6305651" y="2323776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8" y="0"/>
                  </a:moveTo>
                  <a:lnTo>
                    <a:pt x="0" y="72"/>
                  </a:lnTo>
                  <a:lnTo>
                    <a:pt x="0" y="737"/>
                  </a:lnTo>
                  <a:lnTo>
                    <a:pt x="1878" y="73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9"/>
            <p:cNvSpPr/>
            <p:nvPr/>
          </p:nvSpPr>
          <p:spPr>
            <a:xfrm flipH="1">
              <a:off x="6299469" y="2462332"/>
              <a:ext cx="206445" cy="27818"/>
            </a:xfrm>
            <a:custGeom>
              <a:avLst/>
              <a:gdLst/>
              <a:ahLst/>
              <a:cxnLst/>
              <a:rect l="l" t="t" r="r" b="b"/>
              <a:pathLst>
                <a:path w="1937" h="261" extrusionOk="0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F8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9"/>
            <p:cNvSpPr/>
            <p:nvPr/>
          </p:nvSpPr>
          <p:spPr>
            <a:xfrm flipH="1">
              <a:off x="6079274" y="3366245"/>
              <a:ext cx="649925" cy="486762"/>
            </a:xfrm>
            <a:custGeom>
              <a:avLst/>
              <a:gdLst/>
              <a:ahLst/>
              <a:cxnLst/>
              <a:rect l="l" t="t" r="r" b="b"/>
              <a:pathLst>
                <a:path w="6098" h="4567" extrusionOk="0">
                  <a:moveTo>
                    <a:pt x="0" y="1"/>
                  </a:moveTo>
                  <a:lnTo>
                    <a:pt x="0" y="4567"/>
                  </a:lnTo>
                  <a:lnTo>
                    <a:pt x="6097" y="4567"/>
                  </a:lnTo>
                  <a:lnTo>
                    <a:pt x="6097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9"/>
            <p:cNvSpPr/>
            <p:nvPr/>
          </p:nvSpPr>
          <p:spPr>
            <a:xfrm flipH="1">
              <a:off x="6305651" y="3494142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8" y="0"/>
                  </a:moveTo>
                  <a:lnTo>
                    <a:pt x="0" y="72"/>
                  </a:lnTo>
                  <a:lnTo>
                    <a:pt x="0" y="737"/>
                  </a:lnTo>
                  <a:lnTo>
                    <a:pt x="1878" y="73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9"/>
            <p:cNvSpPr/>
            <p:nvPr/>
          </p:nvSpPr>
          <p:spPr>
            <a:xfrm flipH="1">
              <a:off x="6299469" y="3631206"/>
              <a:ext cx="206445" cy="29310"/>
            </a:xfrm>
            <a:custGeom>
              <a:avLst/>
              <a:gdLst/>
              <a:ahLst/>
              <a:cxnLst/>
              <a:rect l="l" t="t" r="r" b="b"/>
              <a:pathLst>
                <a:path w="1937" h="275" extrusionOk="0">
                  <a:moveTo>
                    <a:pt x="0" y="0"/>
                  </a:moveTo>
                  <a:lnTo>
                    <a:pt x="0" y="275"/>
                  </a:lnTo>
                  <a:lnTo>
                    <a:pt x="1936" y="275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9"/>
            <p:cNvSpPr/>
            <p:nvPr/>
          </p:nvSpPr>
          <p:spPr>
            <a:xfrm flipH="1">
              <a:off x="6079274" y="3914498"/>
              <a:ext cx="649925" cy="488254"/>
            </a:xfrm>
            <a:custGeom>
              <a:avLst/>
              <a:gdLst/>
              <a:ahLst/>
              <a:cxnLst/>
              <a:rect l="l" t="t" r="r" b="b"/>
              <a:pathLst>
                <a:path w="6098" h="4581" extrusionOk="0">
                  <a:moveTo>
                    <a:pt x="0" y="1"/>
                  </a:moveTo>
                  <a:lnTo>
                    <a:pt x="0" y="4581"/>
                  </a:lnTo>
                  <a:lnTo>
                    <a:pt x="6097" y="4581"/>
                  </a:lnTo>
                  <a:lnTo>
                    <a:pt x="6097" y="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9"/>
            <p:cNvSpPr/>
            <p:nvPr/>
          </p:nvSpPr>
          <p:spPr>
            <a:xfrm flipH="1">
              <a:off x="6305651" y="4042289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8" y="1"/>
                  </a:moveTo>
                  <a:lnTo>
                    <a:pt x="0" y="59"/>
                  </a:lnTo>
                  <a:lnTo>
                    <a:pt x="0" y="738"/>
                  </a:lnTo>
                  <a:lnTo>
                    <a:pt x="1878" y="738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9"/>
            <p:cNvSpPr/>
            <p:nvPr/>
          </p:nvSpPr>
          <p:spPr>
            <a:xfrm flipH="1">
              <a:off x="6299469" y="4180951"/>
              <a:ext cx="206445" cy="27818"/>
            </a:xfrm>
            <a:custGeom>
              <a:avLst/>
              <a:gdLst/>
              <a:ahLst/>
              <a:cxnLst/>
              <a:rect l="l" t="t" r="r" b="b"/>
              <a:pathLst>
                <a:path w="1937" h="261" extrusionOk="0">
                  <a:moveTo>
                    <a:pt x="0" y="0"/>
                  </a:moveTo>
                  <a:lnTo>
                    <a:pt x="0" y="260"/>
                  </a:lnTo>
                  <a:lnTo>
                    <a:pt x="1936" y="260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9"/>
            <p:cNvSpPr/>
            <p:nvPr/>
          </p:nvSpPr>
          <p:spPr>
            <a:xfrm flipH="1">
              <a:off x="6079274" y="4451986"/>
              <a:ext cx="649925" cy="485164"/>
            </a:xfrm>
            <a:custGeom>
              <a:avLst/>
              <a:gdLst/>
              <a:ahLst/>
              <a:cxnLst/>
              <a:rect l="l" t="t" r="r" b="b"/>
              <a:pathLst>
                <a:path w="6098" h="4552" extrusionOk="0">
                  <a:moveTo>
                    <a:pt x="0" y="0"/>
                  </a:moveTo>
                  <a:lnTo>
                    <a:pt x="0" y="4552"/>
                  </a:lnTo>
                  <a:lnTo>
                    <a:pt x="6097" y="4552"/>
                  </a:lnTo>
                  <a:lnTo>
                    <a:pt x="6097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9"/>
            <p:cNvSpPr/>
            <p:nvPr/>
          </p:nvSpPr>
          <p:spPr>
            <a:xfrm flipH="1">
              <a:off x="6305651" y="4579777"/>
              <a:ext cx="200264" cy="77166"/>
            </a:xfrm>
            <a:custGeom>
              <a:avLst/>
              <a:gdLst/>
              <a:ahLst/>
              <a:cxnLst/>
              <a:rect l="l" t="t" r="r" b="b"/>
              <a:pathLst>
                <a:path w="1879" h="724" extrusionOk="0">
                  <a:moveTo>
                    <a:pt x="1878" y="1"/>
                  </a:moveTo>
                  <a:lnTo>
                    <a:pt x="0" y="44"/>
                  </a:lnTo>
                  <a:lnTo>
                    <a:pt x="0" y="723"/>
                  </a:lnTo>
                  <a:lnTo>
                    <a:pt x="1878" y="72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9"/>
            <p:cNvSpPr/>
            <p:nvPr/>
          </p:nvSpPr>
          <p:spPr>
            <a:xfrm flipH="1">
              <a:off x="6299469" y="4718332"/>
              <a:ext cx="206445" cy="27925"/>
            </a:xfrm>
            <a:custGeom>
              <a:avLst/>
              <a:gdLst/>
              <a:ahLst/>
              <a:cxnLst/>
              <a:rect l="l" t="t" r="r" b="b"/>
              <a:pathLst>
                <a:path w="1937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9"/>
            <p:cNvSpPr/>
            <p:nvPr/>
          </p:nvSpPr>
          <p:spPr>
            <a:xfrm flipH="1">
              <a:off x="6211752" y="2757987"/>
              <a:ext cx="756185" cy="67893"/>
            </a:xfrm>
            <a:custGeom>
              <a:avLst/>
              <a:gdLst/>
              <a:ahLst/>
              <a:cxnLst/>
              <a:rect l="l" t="t" r="r" b="b"/>
              <a:pathLst>
                <a:path w="7095" h="637" extrusionOk="0">
                  <a:moveTo>
                    <a:pt x="0" y="1"/>
                  </a:moveTo>
                  <a:lnTo>
                    <a:pt x="0" y="189"/>
                  </a:lnTo>
                  <a:lnTo>
                    <a:pt x="7095" y="636"/>
                  </a:lnTo>
                  <a:lnTo>
                    <a:pt x="7095" y="2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9"/>
            <p:cNvSpPr/>
            <p:nvPr/>
          </p:nvSpPr>
          <p:spPr>
            <a:xfrm flipH="1">
              <a:off x="6431946" y="2773442"/>
              <a:ext cx="649925" cy="485164"/>
            </a:xfrm>
            <a:custGeom>
              <a:avLst/>
              <a:gdLst/>
              <a:ahLst/>
              <a:cxnLst/>
              <a:rect l="l" t="t" r="r" b="b"/>
              <a:pathLst>
                <a:path w="6098" h="4552" extrusionOk="0">
                  <a:moveTo>
                    <a:pt x="0" y="0"/>
                  </a:moveTo>
                  <a:lnTo>
                    <a:pt x="0" y="4552"/>
                  </a:lnTo>
                  <a:lnTo>
                    <a:pt x="6098" y="4552"/>
                  </a:lnTo>
                  <a:lnTo>
                    <a:pt x="6098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9"/>
            <p:cNvSpPr/>
            <p:nvPr/>
          </p:nvSpPr>
          <p:spPr>
            <a:xfrm flipH="1">
              <a:off x="6658323" y="2901232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9" y="0"/>
                  </a:moveTo>
                  <a:lnTo>
                    <a:pt x="0" y="44"/>
                  </a:lnTo>
                  <a:lnTo>
                    <a:pt x="0" y="737"/>
                  </a:lnTo>
                  <a:lnTo>
                    <a:pt x="1879" y="737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9"/>
            <p:cNvSpPr/>
            <p:nvPr/>
          </p:nvSpPr>
          <p:spPr>
            <a:xfrm flipH="1">
              <a:off x="6652141" y="3039788"/>
              <a:ext cx="206445" cy="27818"/>
            </a:xfrm>
            <a:custGeom>
              <a:avLst/>
              <a:gdLst/>
              <a:ahLst/>
              <a:cxnLst/>
              <a:rect l="l" t="t" r="r" b="b"/>
              <a:pathLst>
                <a:path w="1937" h="261" extrusionOk="0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9"/>
            <p:cNvSpPr/>
            <p:nvPr/>
          </p:nvSpPr>
          <p:spPr>
            <a:xfrm flipH="1">
              <a:off x="6102403" y="2796463"/>
              <a:ext cx="335834" cy="462142"/>
            </a:xfrm>
            <a:custGeom>
              <a:avLst/>
              <a:gdLst/>
              <a:ahLst/>
              <a:cxnLst/>
              <a:rect l="l" t="t" r="r" b="b"/>
              <a:pathLst>
                <a:path w="3151" h="4336" extrusionOk="0">
                  <a:moveTo>
                    <a:pt x="1" y="1"/>
                  </a:moveTo>
                  <a:lnTo>
                    <a:pt x="59" y="4336"/>
                  </a:lnTo>
                  <a:lnTo>
                    <a:pt x="3049" y="4336"/>
                  </a:lnTo>
                  <a:lnTo>
                    <a:pt x="3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9"/>
            <p:cNvSpPr/>
            <p:nvPr/>
          </p:nvSpPr>
          <p:spPr>
            <a:xfrm flipH="1">
              <a:off x="6113166" y="3258492"/>
              <a:ext cx="660796" cy="209541"/>
            </a:xfrm>
            <a:custGeom>
              <a:avLst/>
              <a:gdLst/>
              <a:ahLst/>
              <a:cxnLst/>
              <a:rect l="l" t="t" r="r" b="b"/>
              <a:pathLst>
                <a:path w="6200" h="1966" extrusionOk="0">
                  <a:moveTo>
                    <a:pt x="1" y="1"/>
                  </a:moveTo>
                  <a:lnTo>
                    <a:pt x="1" y="1966"/>
                  </a:lnTo>
                  <a:lnTo>
                    <a:pt x="6199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9"/>
            <p:cNvSpPr/>
            <p:nvPr/>
          </p:nvSpPr>
          <p:spPr>
            <a:xfrm flipH="1">
              <a:off x="6787709" y="1484877"/>
              <a:ext cx="820879" cy="671470"/>
            </a:xfrm>
            <a:custGeom>
              <a:avLst/>
              <a:gdLst/>
              <a:ahLst/>
              <a:cxnLst/>
              <a:rect l="l" t="t" r="r" b="b"/>
              <a:pathLst>
                <a:path w="7702" h="6300" extrusionOk="0">
                  <a:moveTo>
                    <a:pt x="5111" y="1"/>
                  </a:moveTo>
                  <a:cubicBezTo>
                    <a:pt x="4951" y="1"/>
                    <a:pt x="4818" y="55"/>
                    <a:pt x="4740" y="184"/>
                  </a:cubicBezTo>
                  <a:cubicBezTo>
                    <a:pt x="4549" y="94"/>
                    <a:pt x="4366" y="55"/>
                    <a:pt x="4195" y="55"/>
                  </a:cubicBezTo>
                  <a:cubicBezTo>
                    <a:pt x="3601" y="55"/>
                    <a:pt x="3149" y="524"/>
                    <a:pt x="2992" y="950"/>
                  </a:cubicBezTo>
                  <a:cubicBezTo>
                    <a:pt x="2847" y="1340"/>
                    <a:pt x="2789" y="1398"/>
                    <a:pt x="2674" y="1817"/>
                  </a:cubicBezTo>
                  <a:cubicBezTo>
                    <a:pt x="2544" y="2236"/>
                    <a:pt x="2284" y="2641"/>
                    <a:pt x="1879" y="2756"/>
                  </a:cubicBezTo>
                  <a:cubicBezTo>
                    <a:pt x="1735" y="2785"/>
                    <a:pt x="1590" y="2785"/>
                    <a:pt x="1460" y="2829"/>
                  </a:cubicBezTo>
                  <a:cubicBezTo>
                    <a:pt x="1316" y="2857"/>
                    <a:pt x="1171" y="2930"/>
                    <a:pt x="1113" y="3060"/>
                  </a:cubicBezTo>
                  <a:cubicBezTo>
                    <a:pt x="1012" y="3320"/>
                    <a:pt x="1301" y="3594"/>
                    <a:pt x="1243" y="3898"/>
                  </a:cubicBezTo>
                  <a:cubicBezTo>
                    <a:pt x="1200" y="4115"/>
                    <a:pt x="969" y="4230"/>
                    <a:pt x="752" y="4288"/>
                  </a:cubicBezTo>
                  <a:cubicBezTo>
                    <a:pt x="535" y="4360"/>
                    <a:pt x="304" y="4418"/>
                    <a:pt x="174" y="4591"/>
                  </a:cubicBezTo>
                  <a:cubicBezTo>
                    <a:pt x="1" y="4851"/>
                    <a:pt x="116" y="5227"/>
                    <a:pt x="333" y="5458"/>
                  </a:cubicBezTo>
                  <a:cubicBezTo>
                    <a:pt x="638" y="5786"/>
                    <a:pt x="1086" y="5981"/>
                    <a:pt x="1529" y="5981"/>
                  </a:cubicBezTo>
                  <a:cubicBezTo>
                    <a:pt x="1652" y="5981"/>
                    <a:pt x="1774" y="5966"/>
                    <a:pt x="1894" y="5935"/>
                  </a:cubicBezTo>
                  <a:cubicBezTo>
                    <a:pt x="2284" y="5848"/>
                    <a:pt x="2630" y="5588"/>
                    <a:pt x="3006" y="5400"/>
                  </a:cubicBezTo>
                  <a:cubicBezTo>
                    <a:pt x="3248" y="5293"/>
                    <a:pt x="3513" y="5213"/>
                    <a:pt x="3765" y="5213"/>
                  </a:cubicBezTo>
                  <a:cubicBezTo>
                    <a:pt x="3919" y="5213"/>
                    <a:pt x="4069" y="5243"/>
                    <a:pt x="4205" y="5314"/>
                  </a:cubicBezTo>
                  <a:cubicBezTo>
                    <a:pt x="4422" y="5429"/>
                    <a:pt x="4567" y="5646"/>
                    <a:pt x="4740" y="5805"/>
                  </a:cubicBezTo>
                  <a:cubicBezTo>
                    <a:pt x="5102" y="6127"/>
                    <a:pt x="5576" y="6299"/>
                    <a:pt x="6047" y="6299"/>
                  </a:cubicBezTo>
                  <a:cubicBezTo>
                    <a:pt x="6083" y="6299"/>
                    <a:pt x="6120" y="6298"/>
                    <a:pt x="6156" y="6296"/>
                  </a:cubicBezTo>
                  <a:cubicBezTo>
                    <a:pt x="6662" y="6238"/>
                    <a:pt x="7153" y="5964"/>
                    <a:pt x="7456" y="5559"/>
                  </a:cubicBezTo>
                  <a:cubicBezTo>
                    <a:pt x="7601" y="5372"/>
                    <a:pt x="7688" y="5140"/>
                    <a:pt x="7702" y="4924"/>
                  </a:cubicBezTo>
                  <a:cubicBezTo>
                    <a:pt x="7702" y="4692"/>
                    <a:pt x="7615" y="4447"/>
                    <a:pt x="7442" y="4331"/>
                  </a:cubicBezTo>
                  <a:cubicBezTo>
                    <a:pt x="7240" y="4201"/>
                    <a:pt x="6907" y="4143"/>
                    <a:pt x="6878" y="3912"/>
                  </a:cubicBezTo>
                  <a:cubicBezTo>
                    <a:pt x="6835" y="3753"/>
                    <a:pt x="6980" y="3609"/>
                    <a:pt x="7095" y="3493"/>
                  </a:cubicBezTo>
                  <a:cubicBezTo>
                    <a:pt x="7196" y="3363"/>
                    <a:pt x="7326" y="3204"/>
                    <a:pt x="7254" y="3060"/>
                  </a:cubicBezTo>
                  <a:cubicBezTo>
                    <a:pt x="7167" y="2857"/>
                    <a:pt x="6864" y="2886"/>
                    <a:pt x="6691" y="2713"/>
                  </a:cubicBezTo>
                  <a:cubicBezTo>
                    <a:pt x="6589" y="2612"/>
                    <a:pt x="6575" y="2424"/>
                    <a:pt x="6604" y="2265"/>
                  </a:cubicBezTo>
                  <a:cubicBezTo>
                    <a:pt x="6647" y="2121"/>
                    <a:pt x="6719" y="1976"/>
                    <a:pt x="6763" y="1817"/>
                  </a:cubicBezTo>
                  <a:cubicBezTo>
                    <a:pt x="6864" y="1528"/>
                    <a:pt x="6792" y="1254"/>
                    <a:pt x="6647" y="950"/>
                  </a:cubicBezTo>
                  <a:cubicBezTo>
                    <a:pt x="6438" y="564"/>
                    <a:pt x="5630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9"/>
            <p:cNvSpPr/>
            <p:nvPr/>
          </p:nvSpPr>
          <p:spPr>
            <a:xfrm flipH="1">
              <a:off x="6168589" y="2408188"/>
              <a:ext cx="264745" cy="305359"/>
            </a:xfrm>
            <a:custGeom>
              <a:avLst/>
              <a:gdLst/>
              <a:ahLst/>
              <a:cxnLst/>
              <a:rect l="l" t="t" r="r" b="b"/>
              <a:pathLst>
                <a:path w="2484" h="2865" extrusionOk="0">
                  <a:moveTo>
                    <a:pt x="1216" y="0"/>
                  </a:moveTo>
                  <a:cubicBezTo>
                    <a:pt x="1076" y="0"/>
                    <a:pt x="70" y="870"/>
                    <a:pt x="70" y="870"/>
                  </a:cubicBezTo>
                  <a:cubicBezTo>
                    <a:pt x="70" y="870"/>
                    <a:pt x="0" y="2865"/>
                    <a:pt x="358" y="2865"/>
                  </a:cubicBezTo>
                  <a:cubicBezTo>
                    <a:pt x="363" y="2865"/>
                    <a:pt x="369" y="2865"/>
                    <a:pt x="374" y="2864"/>
                  </a:cubicBezTo>
                  <a:cubicBezTo>
                    <a:pt x="374" y="2864"/>
                    <a:pt x="1862" y="2459"/>
                    <a:pt x="1963" y="2315"/>
                  </a:cubicBezTo>
                  <a:cubicBezTo>
                    <a:pt x="2079" y="2170"/>
                    <a:pt x="1371" y="2141"/>
                    <a:pt x="1371" y="2141"/>
                  </a:cubicBezTo>
                  <a:cubicBezTo>
                    <a:pt x="1371" y="2141"/>
                    <a:pt x="2093" y="2098"/>
                    <a:pt x="2209" y="1953"/>
                  </a:cubicBezTo>
                  <a:cubicBezTo>
                    <a:pt x="2310" y="1809"/>
                    <a:pt x="1299" y="1708"/>
                    <a:pt x="1299" y="1708"/>
                  </a:cubicBezTo>
                  <a:lnTo>
                    <a:pt x="1299" y="1708"/>
                  </a:lnTo>
                  <a:cubicBezTo>
                    <a:pt x="1299" y="1708"/>
                    <a:pt x="1381" y="1711"/>
                    <a:pt x="1499" y="1711"/>
                  </a:cubicBezTo>
                  <a:cubicBezTo>
                    <a:pt x="1795" y="1711"/>
                    <a:pt x="2314" y="1689"/>
                    <a:pt x="2324" y="1534"/>
                  </a:cubicBezTo>
                  <a:cubicBezTo>
                    <a:pt x="2353" y="1303"/>
                    <a:pt x="1226" y="1188"/>
                    <a:pt x="1226" y="1188"/>
                  </a:cubicBezTo>
                  <a:lnTo>
                    <a:pt x="1226" y="1188"/>
                  </a:lnTo>
                  <a:cubicBezTo>
                    <a:pt x="1226" y="1188"/>
                    <a:pt x="1305" y="1191"/>
                    <a:pt x="1422" y="1191"/>
                  </a:cubicBezTo>
                  <a:cubicBezTo>
                    <a:pt x="1755" y="1191"/>
                    <a:pt x="2397" y="1167"/>
                    <a:pt x="2440" y="985"/>
                  </a:cubicBezTo>
                  <a:cubicBezTo>
                    <a:pt x="2483" y="754"/>
                    <a:pt x="937" y="725"/>
                    <a:pt x="937" y="725"/>
                  </a:cubicBezTo>
                  <a:cubicBezTo>
                    <a:pt x="1299" y="451"/>
                    <a:pt x="1327" y="46"/>
                    <a:pt x="1226" y="3"/>
                  </a:cubicBezTo>
                  <a:cubicBezTo>
                    <a:pt x="1224" y="1"/>
                    <a:pt x="1220" y="0"/>
                    <a:pt x="121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9"/>
            <p:cNvSpPr/>
            <p:nvPr/>
          </p:nvSpPr>
          <p:spPr>
            <a:xfrm flipH="1">
              <a:off x="6391872" y="1949570"/>
              <a:ext cx="751389" cy="803099"/>
            </a:xfrm>
            <a:custGeom>
              <a:avLst/>
              <a:gdLst/>
              <a:ahLst/>
              <a:cxnLst/>
              <a:rect l="l" t="t" r="r" b="b"/>
              <a:pathLst>
                <a:path w="7050" h="7535" extrusionOk="0">
                  <a:moveTo>
                    <a:pt x="1096" y="0"/>
                  </a:moveTo>
                  <a:cubicBezTo>
                    <a:pt x="1096" y="0"/>
                    <a:pt x="360" y="1806"/>
                    <a:pt x="157" y="4768"/>
                  </a:cubicBezTo>
                  <a:cubicBezTo>
                    <a:pt x="0" y="7230"/>
                    <a:pt x="1889" y="7535"/>
                    <a:pt x="2937" y="7535"/>
                  </a:cubicBezTo>
                  <a:cubicBezTo>
                    <a:pt x="3144" y="7535"/>
                    <a:pt x="3318" y="7523"/>
                    <a:pt x="3437" y="7513"/>
                  </a:cubicBezTo>
                  <a:cubicBezTo>
                    <a:pt x="4160" y="7456"/>
                    <a:pt x="7049" y="7196"/>
                    <a:pt x="7049" y="7196"/>
                  </a:cubicBezTo>
                  <a:lnTo>
                    <a:pt x="6731" y="5173"/>
                  </a:lnTo>
                  <a:cubicBezTo>
                    <a:pt x="6731" y="5173"/>
                    <a:pt x="5652" y="5271"/>
                    <a:pt x="4250" y="5271"/>
                  </a:cubicBezTo>
                  <a:cubicBezTo>
                    <a:pt x="3868" y="5271"/>
                    <a:pt x="3462" y="5264"/>
                    <a:pt x="3047" y="5245"/>
                  </a:cubicBezTo>
                  <a:cubicBezTo>
                    <a:pt x="2426" y="5202"/>
                    <a:pt x="2527" y="2673"/>
                    <a:pt x="2657" y="1243"/>
                  </a:cubicBezTo>
                  <a:cubicBezTo>
                    <a:pt x="2686" y="708"/>
                    <a:pt x="2325" y="217"/>
                    <a:pt x="1804" y="130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9"/>
            <p:cNvSpPr/>
            <p:nvPr/>
          </p:nvSpPr>
          <p:spPr>
            <a:xfrm flipH="1">
              <a:off x="6810730" y="2819591"/>
              <a:ext cx="874809" cy="2122271"/>
            </a:xfrm>
            <a:custGeom>
              <a:avLst/>
              <a:gdLst/>
              <a:ahLst/>
              <a:cxnLst/>
              <a:rect l="l" t="t" r="r" b="b"/>
              <a:pathLst>
                <a:path w="8208" h="19912" extrusionOk="0">
                  <a:moveTo>
                    <a:pt x="2269" y="1"/>
                  </a:moveTo>
                  <a:lnTo>
                    <a:pt x="0" y="19911"/>
                  </a:lnTo>
                  <a:lnTo>
                    <a:pt x="2355" y="19911"/>
                  </a:lnTo>
                  <a:lnTo>
                    <a:pt x="4956" y="2284"/>
                  </a:lnTo>
                  <a:lnTo>
                    <a:pt x="3945" y="19911"/>
                  </a:lnTo>
                  <a:lnTo>
                    <a:pt x="6372" y="19911"/>
                  </a:lnTo>
                  <a:lnTo>
                    <a:pt x="8207" y="109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9"/>
            <p:cNvSpPr/>
            <p:nvPr/>
          </p:nvSpPr>
          <p:spPr>
            <a:xfrm flipH="1">
              <a:off x="6391872" y="1949570"/>
              <a:ext cx="751389" cy="803099"/>
            </a:xfrm>
            <a:custGeom>
              <a:avLst/>
              <a:gdLst/>
              <a:ahLst/>
              <a:cxnLst/>
              <a:rect l="l" t="t" r="r" b="b"/>
              <a:pathLst>
                <a:path w="7050" h="7535" extrusionOk="0">
                  <a:moveTo>
                    <a:pt x="1096" y="0"/>
                  </a:moveTo>
                  <a:cubicBezTo>
                    <a:pt x="1096" y="0"/>
                    <a:pt x="360" y="1806"/>
                    <a:pt x="157" y="4768"/>
                  </a:cubicBezTo>
                  <a:cubicBezTo>
                    <a:pt x="0" y="7230"/>
                    <a:pt x="1889" y="7535"/>
                    <a:pt x="2937" y="7535"/>
                  </a:cubicBezTo>
                  <a:cubicBezTo>
                    <a:pt x="3144" y="7535"/>
                    <a:pt x="3318" y="7523"/>
                    <a:pt x="3437" y="7513"/>
                  </a:cubicBezTo>
                  <a:cubicBezTo>
                    <a:pt x="4160" y="7456"/>
                    <a:pt x="7049" y="7196"/>
                    <a:pt x="7049" y="7196"/>
                  </a:cubicBezTo>
                  <a:lnTo>
                    <a:pt x="6731" y="5173"/>
                  </a:lnTo>
                  <a:cubicBezTo>
                    <a:pt x="6731" y="5173"/>
                    <a:pt x="5652" y="5271"/>
                    <a:pt x="4250" y="5271"/>
                  </a:cubicBezTo>
                  <a:cubicBezTo>
                    <a:pt x="3868" y="5271"/>
                    <a:pt x="3462" y="5264"/>
                    <a:pt x="3047" y="5245"/>
                  </a:cubicBezTo>
                  <a:cubicBezTo>
                    <a:pt x="2426" y="5202"/>
                    <a:pt x="2527" y="2673"/>
                    <a:pt x="2657" y="1243"/>
                  </a:cubicBezTo>
                  <a:cubicBezTo>
                    <a:pt x="2686" y="708"/>
                    <a:pt x="2325" y="217"/>
                    <a:pt x="1804" y="130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9"/>
            <p:cNvSpPr/>
            <p:nvPr/>
          </p:nvSpPr>
          <p:spPr>
            <a:xfrm flipH="1">
              <a:off x="6790693" y="1947012"/>
              <a:ext cx="759382" cy="1064226"/>
            </a:xfrm>
            <a:custGeom>
              <a:avLst/>
              <a:gdLst/>
              <a:ahLst/>
              <a:cxnLst/>
              <a:rect l="l" t="t" r="r" b="b"/>
              <a:pathLst>
                <a:path w="7125" h="9985" extrusionOk="0">
                  <a:moveTo>
                    <a:pt x="4005" y="1"/>
                  </a:moveTo>
                  <a:cubicBezTo>
                    <a:pt x="3042" y="1"/>
                    <a:pt x="1882" y="95"/>
                    <a:pt x="1258" y="443"/>
                  </a:cubicBezTo>
                  <a:cubicBezTo>
                    <a:pt x="1258" y="443"/>
                    <a:pt x="189" y="906"/>
                    <a:pt x="1" y="1541"/>
                  </a:cubicBezTo>
                  <a:lnTo>
                    <a:pt x="2081" y="6035"/>
                  </a:lnTo>
                  <a:lnTo>
                    <a:pt x="507" y="9560"/>
                  </a:lnTo>
                  <a:cubicBezTo>
                    <a:pt x="507" y="9560"/>
                    <a:pt x="2767" y="9984"/>
                    <a:pt x="4728" y="9984"/>
                  </a:cubicBezTo>
                  <a:cubicBezTo>
                    <a:pt x="5708" y="9984"/>
                    <a:pt x="6614" y="9878"/>
                    <a:pt x="7124" y="9560"/>
                  </a:cubicBezTo>
                  <a:lnTo>
                    <a:pt x="5910" y="5789"/>
                  </a:lnTo>
                  <a:cubicBezTo>
                    <a:pt x="7052" y="3405"/>
                    <a:pt x="6199" y="111"/>
                    <a:pt x="5607" y="111"/>
                  </a:cubicBezTo>
                  <a:cubicBezTo>
                    <a:pt x="5549" y="111"/>
                    <a:pt x="5607" y="111"/>
                    <a:pt x="5549" y="96"/>
                  </a:cubicBezTo>
                  <a:cubicBezTo>
                    <a:pt x="5391" y="58"/>
                    <a:pt x="4758" y="1"/>
                    <a:pt x="4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9"/>
            <p:cNvSpPr/>
            <p:nvPr/>
          </p:nvSpPr>
          <p:spPr>
            <a:xfrm flipH="1">
              <a:off x="7067269" y="1946799"/>
              <a:ext cx="247159" cy="489427"/>
            </a:xfrm>
            <a:custGeom>
              <a:avLst/>
              <a:gdLst/>
              <a:ahLst/>
              <a:cxnLst/>
              <a:rect l="l" t="t" r="r" b="b"/>
              <a:pathLst>
                <a:path w="2319" h="4592" extrusionOk="0">
                  <a:moveTo>
                    <a:pt x="1659" y="0"/>
                  </a:moveTo>
                  <a:cubicBezTo>
                    <a:pt x="1095" y="0"/>
                    <a:pt x="321" y="26"/>
                    <a:pt x="0" y="156"/>
                  </a:cubicBezTo>
                  <a:lnTo>
                    <a:pt x="2312" y="4592"/>
                  </a:lnTo>
                  <a:lnTo>
                    <a:pt x="2312" y="12"/>
                  </a:lnTo>
                  <a:cubicBezTo>
                    <a:pt x="2318" y="12"/>
                    <a:pt x="2035" y="0"/>
                    <a:pt x="1659" y="0"/>
                  </a:cubicBezTo>
                  <a:close/>
                </a:path>
              </a:pathLst>
            </a:custGeom>
            <a:solidFill>
              <a:srgbClr val="EC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9"/>
            <p:cNvSpPr/>
            <p:nvPr/>
          </p:nvSpPr>
          <p:spPr>
            <a:xfrm flipH="1">
              <a:off x="6921681" y="1527509"/>
              <a:ext cx="395838" cy="501044"/>
            </a:xfrm>
            <a:custGeom>
              <a:avLst/>
              <a:gdLst/>
              <a:ahLst/>
              <a:cxnLst/>
              <a:rect l="l" t="t" r="r" b="b"/>
              <a:pathLst>
                <a:path w="3714" h="4701" extrusionOk="0">
                  <a:moveTo>
                    <a:pt x="1948" y="1"/>
                  </a:moveTo>
                  <a:cubicBezTo>
                    <a:pt x="1011" y="1"/>
                    <a:pt x="983" y="435"/>
                    <a:pt x="983" y="435"/>
                  </a:cubicBezTo>
                  <a:lnTo>
                    <a:pt x="983" y="1172"/>
                  </a:lnTo>
                  <a:cubicBezTo>
                    <a:pt x="983" y="1172"/>
                    <a:pt x="747" y="1002"/>
                    <a:pt x="518" y="1002"/>
                  </a:cubicBezTo>
                  <a:cubicBezTo>
                    <a:pt x="346" y="1002"/>
                    <a:pt x="178" y="1097"/>
                    <a:pt x="116" y="1432"/>
                  </a:cubicBezTo>
                  <a:cubicBezTo>
                    <a:pt x="1" y="2038"/>
                    <a:pt x="579" y="2154"/>
                    <a:pt x="579" y="2154"/>
                  </a:cubicBezTo>
                  <a:lnTo>
                    <a:pt x="434" y="3888"/>
                  </a:lnTo>
                  <a:cubicBezTo>
                    <a:pt x="420" y="4105"/>
                    <a:pt x="492" y="4336"/>
                    <a:pt x="651" y="4509"/>
                  </a:cubicBezTo>
                  <a:cubicBezTo>
                    <a:pt x="802" y="4649"/>
                    <a:pt x="970" y="4700"/>
                    <a:pt x="1137" y="4700"/>
                  </a:cubicBezTo>
                  <a:cubicBezTo>
                    <a:pt x="1400" y="4700"/>
                    <a:pt x="1658" y="4572"/>
                    <a:pt x="1836" y="4466"/>
                  </a:cubicBezTo>
                  <a:cubicBezTo>
                    <a:pt x="1980" y="4394"/>
                    <a:pt x="2052" y="4249"/>
                    <a:pt x="2052" y="4090"/>
                  </a:cubicBezTo>
                  <a:lnTo>
                    <a:pt x="2052" y="3613"/>
                  </a:lnTo>
                  <a:lnTo>
                    <a:pt x="2674" y="3613"/>
                  </a:lnTo>
                  <a:cubicBezTo>
                    <a:pt x="3714" y="3556"/>
                    <a:pt x="3526" y="290"/>
                    <a:pt x="3526" y="290"/>
                  </a:cubicBezTo>
                  <a:cubicBezTo>
                    <a:pt x="3526" y="30"/>
                    <a:pt x="2948" y="16"/>
                    <a:pt x="2948" y="16"/>
                  </a:cubicBezTo>
                  <a:lnTo>
                    <a:pt x="1995" y="1"/>
                  </a:lnTo>
                  <a:cubicBezTo>
                    <a:pt x="1979" y="1"/>
                    <a:pt x="1964" y="1"/>
                    <a:pt x="1948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9"/>
            <p:cNvSpPr/>
            <p:nvPr/>
          </p:nvSpPr>
          <p:spPr>
            <a:xfrm flipH="1">
              <a:off x="7003215" y="1692390"/>
              <a:ext cx="18651" cy="101680"/>
            </a:xfrm>
            <a:custGeom>
              <a:avLst/>
              <a:gdLst/>
              <a:ahLst/>
              <a:cxnLst/>
              <a:rect l="l" t="t" r="r" b="b"/>
              <a:pathLst>
                <a:path w="175" h="954" extrusionOk="0">
                  <a:moveTo>
                    <a:pt x="145" y="0"/>
                  </a:moveTo>
                  <a:cubicBezTo>
                    <a:pt x="116" y="0"/>
                    <a:pt x="102" y="231"/>
                    <a:pt x="116" y="520"/>
                  </a:cubicBezTo>
                  <a:cubicBezTo>
                    <a:pt x="116" y="665"/>
                    <a:pt x="145" y="809"/>
                    <a:pt x="102" y="882"/>
                  </a:cubicBezTo>
                  <a:cubicBezTo>
                    <a:pt x="87" y="910"/>
                    <a:pt x="59" y="925"/>
                    <a:pt x="30" y="925"/>
                  </a:cubicBezTo>
                  <a:lnTo>
                    <a:pt x="1" y="925"/>
                  </a:lnTo>
                  <a:cubicBezTo>
                    <a:pt x="1" y="925"/>
                    <a:pt x="1" y="954"/>
                    <a:pt x="30" y="954"/>
                  </a:cubicBezTo>
                  <a:cubicBezTo>
                    <a:pt x="73" y="954"/>
                    <a:pt x="102" y="954"/>
                    <a:pt x="145" y="896"/>
                  </a:cubicBezTo>
                  <a:cubicBezTo>
                    <a:pt x="174" y="838"/>
                    <a:pt x="174" y="795"/>
                    <a:pt x="174" y="723"/>
                  </a:cubicBezTo>
                  <a:lnTo>
                    <a:pt x="174" y="520"/>
                  </a:lnTo>
                  <a:cubicBezTo>
                    <a:pt x="174" y="231"/>
                    <a:pt x="16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9"/>
            <p:cNvSpPr/>
            <p:nvPr/>
          </p:nvSpPr>
          <p:spPr>
            <a:xfrm flipH="1">
              <a:off x="7077182" y="1693882"/>
              <a:ext cx="9379" cy="24727"/>
            </a:xfrm>
            <a:custGeom>
              <a:avLst/>
              <a:gdLst/>
              <a:ahLst/>
              <a:cxnLst/>
              <a:rect l="l" t="t" r="r" b="b"/>
              <a:pathLst>
                <a:path w="88" h="232" extrusionOk="0">
                  <a:moveTo>
                    <a:pt x="44" y="1"/>
                  </a:moveTo>
                  <a:cubicBezTo>
                    <a:pt x="30" y="1"/>
                    <a:pt x="30" y="58"/>
                    <a:pt x="1" y="131"/>
                  </a:cubicBezTo>
                  <a:cubicBezTo>
                    <a:pt x="1" y="174"/>
                    <a:pt x="30" y="232"/>
                    <a:pt x="44" y="232"/>
                  </a:cubicBezTo>
                  <a:cubicBezTo>
                    <a:pt x="88" y="232"/>
                    <a:pt x="88" y="174"/>
                    <a:pt x="88" y="102"/>
                  </a:cubicBezTo>
                  <a:cubicBezTo>
                    <a:pt x="88" y="58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9"/>
            <p:cNvSpPr/>
            <p:nvPr/>
          </p:nvSpPr>
          <p:spPr>
            <a:xfrm flipH="1">
              <a:off x="6964740" y="1692390"/>
              <a:ext cx="7780" cy="24727"/>
            </a:xfrm>
            <a:custGeom>
              <a:avLst/>
              <a:gdLst/>
              <a:ahLst/>
              <a:cxnLst/>
              <a:rect l="l" t="t" r="r" b="b"/>
              <a:pathLst>
                <a:path w="73" h="232" extrusionOk="0">
                  <a:moveTo>
                    <a:pt x="43" y="0"/>
                  </a:moveTo>
                  <a:cubicBezTo>
                    <a:pt x="15" y="0"/>
                    <a:pt x="0" y="44"/>
                    <a:pt x="0" y="116"/>
                  </a:cubicBezTo>
                  <a:cubicBezTo>
                    <a:pt x="0" y="174"/>
                    <a:pt x="15" y="231"/>
                    <a:pt x="43" y="231"/>
                  </a:cubicBezTo>
                  <a:cubicBezTo>
                    <a:pt x="72" y="231"/>
                    <a:pt x="72" y="174"/>
                    <a:pt x="72" y="101"/>
                  </a:cubicBezTo>
                  <a:cubicBezTo>
                    <a:pt x="72" y="44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9"/>
            <p:cNvSpPr/>
            <p:nvPr/>
          </p:nvSpPr>
          <p:spPr>
            <a:xfrm flipH="1">
              <a:off x="7095620" y="1872512"/>
              <a:ext cx="61710" cy="109460"/>
            </a:xfrm>
            <a:custGeom>
              <a:avLst/>
              <a:gdLst/>
              <a:ahLst/>
              <a:cxnLst/>
              <a:rect l="l" t="t" r="r" b="b"/>
              <a:pathLst>
                <a:path w="579" h="1027" extrusionOk="0">
                  <a:moveTo>
                    <a:pt x="0" y="1"/>
                  </a:moveTo>
                  <a:cubicBezTo>
                    <a:pt x="0" y="189"/>
                    <a:pt x="0" y="362"/>
                    <a:pt x="44" y="550"/>
                  </a:cubicBezTo>
                  <a:cubicBezTo>
                    <a:pt x="101" y="723"/>
                    <a:pt x="203" y="868"/>
                    <a:pt x="361" y="954"/>
                  </a:cubicBezTo>
                  <a:cubicBezTo>
                    <a:pt x="419" y="998"/>
                    <a:pt x="506" y="1027"/>
                    <a:pt x="506" y="1027"/>
                  </a:cubicBezTo>
                  <a:cubicBezTo>
                    <a:pt x="506" y="1012"/>
                    <a:pt x="549" y="911"/>
                    <a:pt x="549" y="882"/>
                  </a:cubicBezTo>
                  <a:cubicBezTo>
                    <a:pt x="578" y="723"/>
                    <a:pt x="578" y="579"/>
                    <a:pt x="549" y="362"/>
                  </a:cubicBezTo>
                  <a:cubicBezTo>
                    <a:pt x="333" y="304"/>
                    <a:pt x="145" y="189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9"/>
            <p:cNvSpPr/>
            <p:nvPr/>
          </p:nvSpPr>
          <p:spPr>
            <a:xfrm flipH="1">
              <a:off x="7220425" y="1664679"/>
              <a:ext cx="47854" cy="69385"/>
            </a:xfrm>
            <a:custGeom>
              <a:avLst/>
              <a:gdLst/>
              <a:ahLst/>
              <a:cxnLst/>
              <a:rect l="l" t="t" r="r" b="b"/>
              <a:pathLst>
                <a:path w="449" h="651" extrusionOk="0">
                  <a:moveTo>
                    <a:pt x="30" y="0"/>
                  </a:moveTo>
                  <a:cubicBezTo>
                    <a:pt x="30" y="15"/>
                    <a:pt x="73" y="43"/>
                    <a:pt x="145" y="72"/>
                  </a:cubicBezTo>
                  <a:cubicBezTo>
                    <a:pt x="181" y="90"/>
                    <a:pt x="226" y="134"/>
                    <a:pt x="267" y="189"/>
                  </a:cubicBezTo>
                  <a:lnTo>
                    <a:pt x="267" y="189"/>
                  </a:lnTo>
                  <a:cubicBezTo>
                    <a:pt x="256" y="184"/>
                    <a:pt x="245" y="179"/>
                    <a:pt x="232" y="174"/>
                  </a:cubicBezTo>
                  <a:cubicBezTo>
                    <a:pt x="211" y="168"/>
                    <a:pt x="192" y="165"/>
                    <a:pt x="174" y="165"/>
                  </a:cubicBezTo>
                  <a:cubicBezTo>
                    <a:pt x="143" y="165"/>
                    <a:pt x="115" y="175"/>
                    <a:pt x="88" y="202"/>
                  </a:cubicBezTo>
                  <a:cubicBezTo>
                    <a:pt x="59" y="217"/>
                    <a:pt x="30" y="275"/>
                    <a:pt x="15" y="304"/>
                  </a:cubicBezTo>
                  <a:cubicBezTo>
                    <a:pt x="1" y="405"/>
                    <a:pt x="15" y="477"/>
                    <a:pt x="59" y="520"/>
                  </a:cubicBezTo>
                  <a:cubicBezTo>
                    <a:pt x="131" y="636"/>
                    <a:pt x="203" y="650"/>
                    <a:pt x="203" y="650"/>
                  </a:cubicBezTo>
                  <a:cubicBezTo>
                    <a:pt x="203" y="650"/>
                    <a:pt x="145" y="593"/>
                    <a:pt x="88" y="491"/>
                  </a:cubicBezTo>
                  <a:cubicBezTo>
                    <a:pt x="73" y="448"/>
                    <a:pt x="44" y="376"/>
                    <a:pt x="73" y="332"/>
                  </a:cubicBezTo>
                  <a:cubicBezTo>
                    <a:pt x="86" y="281"/>
                    <a:pt x="134" y="229"/>
                    <a:pt x="195" y="229"/>
                  </a:cubicBezTo>
                  <a:cubicBezTo>
                    <a:pt x="203" y="229"/>
                    <a:pt x="210" y="230"/>
                    <a:pt x="218" y="231"/>
                  </a:cubicBezTo>
                  <a:cubicBezTo>
                    <a:pt x="247" y="260"/>
                    <a:pt x="304" y="275"/>
                    <a:pt x="333" y="304"/>
                  </a:cubicBezTo>
                  <a:lnTo>
                    <a:pt x="449" y="376"/>
                  </a:lnTo>
                  <a:lnTo>
                    <a:pt x="391" y="275"/>
                  </a:lnTo>
                  <a:cubicBezTo>
                    <a:pt x="333" y="145"/>
                    <a:pt x="232" y="72"/>
                    <a:pt x="160" y="43"/>
                  </a:cubicBezTo>
                  <a:cubicBezTo>
                    <a:pt x="88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9"/>
            <p:cNvSpPr/>
            <p:nvPr/>
          </p:nvSpPr>
          <p:spPr>
            <a:xfrm flipH="1">
              <a:off x="7014086" y="1787887"/>
              <a:ext cx="61603" cy="48921"/>
            </a:xfrm>
            <a:custGeom>
              <a:avLst/>
              <a:gdLst/>
              <a:ahLst/>
              <a:cxnLst/>
              <a:rect l="l" t="t" r="r" b="b"/>
              <a:pathLst>
                <a:path w="578" h="459" extrusionOk="0">
                  <a:moveTo>
                    <a:pt x="29" y="0"/>
                  </a:moveTo>
                  <a:cubicBezTo>
                    <a:pt x="14" y="0"/>
                    <a:pt x="0" y="58"/>
                    <a:pt x="14" y="130"/>
                  </a:cubicBezTo>
                  <a:cubicBezTo>
                    <a:pt x="29" y="202"/>
                    <a:pt x="87" y="303"/>
                    <a:pt x="173" y="376"/>
                  </a:cubicBezTo>
                  <a:cubicBezTo>
                    <a:pt x="259" y="429"/>
                    <a:pt x="337" y="459"/>
                    <a:pt x="401" y="459"/>
                  </a:cubicBezTo>
                  <a:cubicBezTo>
                    <a:pt x="423" y="459"/>
                    <a:pt x="444" y="455"/>
                    <a:pt x="462" y="448"/>
                  </a:cubicBezTo>
                  <a:cubicBezTo>
                    <a:pt x="535" y="448"/>
                    <a:pt x="578" y="419"/>
                    <a:pt x="578" y="419"/>
                  </a:cubicBezTo>
                  <a:cubicBezTo>
                    <a:pt x="578" y="405"/>
                    <a:pt x="567" y="397"/>
                    <a:pt x="545" y="397"/>
                  </a:cubicBezTo>
                  <a:cubicBezTo>
                    <a:pt x="524" y="397"/>
                    <a:pt x="491" y="405"/>
                    <a:pt x="448" y="419"/>
                  </a:cubicBezTo>
                  <a:cubicBezTo>
                    <a:pt x="390" y="419"/>
                    <a:pt x="289" y="376"/>
                    <a:pt x="217" y="332"/>
                  </a:cubicBezTo>
                  <a:cubicBezTo>
                    <a:pt x="145" y="260"/>
                    <a:pt x="87" y="188"/>
                    <a:pt x="72" y="116"/>
                  </a:cubicBezTo>
                  <a:cubicBezTo>
                    <a:pt x="58" y="43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9"/>
            <p:cNvSpPr/>
            <p:nvPr/>
          </p:nvSpPr>
          <p:spPr>
            <a:xfrm flipH="1">
              <a:off x="7057678" y="1782558"/>
              <a:ext cx="33466" cy="20784"/>
            </a:xfrm>
            <a:custGeom>
              <a:avLst/>
              <a:gdLst/>
              <a:ahLst/>
              <a:cxnLst/>
              <a:rect l="l" t="t" r="r" b="b"/>
              <a:pathLst>
                <a:path w="314" h="195" extrusionOk="0">
                  <a:moveTo>
                    <a:pt x="192" y="1"/>
                  </a:moveTo>
                  <a:cubicBezTo>
                    <a:pt x="165" y="1"/>
                    <a:pt x="134" y="12"/>
                    <a:pt x="102" y="36"/>
                  </a:cubicBezTo>
                  <a:cubicBezTo>
                    <a:pt x="58" y="64"/>
                    <a:pt x="29" y="108"/>
                    <a:pt x="15" y="137"/>
                  </a:cubicBezTo>
                  <a:cubicBezTo>
                    <a:pt x="1" y="180"/>
                    <a:pt x="15" y="195"/>
                    <a:pt x="15" y="195"/>
                  </a:cubicBezTo>
                  <a:cubicBezTo>
                    <a:pt x="29" y="195"/>
                    <a:pt x="73" y="122"/>
                    <a:pt x="145" y="79"/>
                  </a:cubicBezTo>
                  <a:cubicBezTo>
                    <a:pt x="232" y="50"/>
                    <a:pt x="304" y="50"/>
                    <a:pt x="304" y="36"/>
                  </a:cubicBezTo>
                  <a:cubicBezTo>
                    <a:pt x="314" y="26"/>
                    <a:pt x="310" y="9"/>
                    <a:pt x="288" y="9"/>
                  </a:cubicBezTo>
                  <a:cubicBezTo>
                    <a:pt x="278" y="9"/>
                    <a:pt x="264" y="12"/>
                    <a:pt x="246" y="21"/>
                  </a:cubicBezTo>
                  <a:cubicBezTo>
                    <a:pt x="233" y="8"/>
                    <a:pt x="214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9"/>
            <p:cNvSpPr/>
            <p:nvPr/>
          </p:nvSpPr>
          <p:spPr>
            <a:xfrm flipH="1">
              <a:off x="6810730" y="2674854"/>
              <a:ext cx="754693" cy="1324501"/>
            </a:xfrm>
            <a:custGeom>
              <a:avLst/>
              <a:gdLst/>
              <a:ahLst/>
              <a:cxnLst/>
              <a:rect l="l" t="t" r="r" b="b"/>
              <a:pathLst>
                <a:path w="7081" h="12427" extrusionOk="0">
                  <a:moveTo>
                    <a:pt x="6401" y="0"/>
                  </a:moveTo>
                  <a:lnTo>
                    <a:pt x="651" y="2630"/>
                  </a:lnTo>
                  <a:cubicBezTo>
                    <a:pt x="651" y="2630"/>
                    <a:pt x="390" y="4234"/>
                    <a:pt x="390" y="8063"/>
                  </a:cubicBezTo>
                  <a:lnTo>
                    <a:pt x="0" y="11444"/>
                  </a:lnTo>
                  <a:lnTo>
                    <a:pt x="6112" y="12426"/>
                  </a:lnTo>
                  <a:lnTo>
                    <a:pt x="7080" y="2486"/>
                  </a:lnTo>
                  <a:cubicBezTo>
                    <a:pt x="7066" y="1778"/>
                    <a:pt x="6430" y="564"/>
                    <a:pt x="6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9"/>
            <p:cNvSpPr/>
            <p:nvPr/>
          </p:nvSpPr>
          <p:spPr>
            <a:xfrm flipH="1">
              <a:off x="6781528" y="2930435"/>
              <a:ext cx="714619" cy="81322"/>
            </a:xfrm>
            <a:custGeom>
              <a:avLst/>
              <a:gdLst/>
              <a:ahLst/>
              <a:cxnLst/>
              <a:rect l="l" t="t" r="r" b="b"/>
              <a:pathLst>
                <a:path w="6705" h="763" extrusionOk="0">
                  <a:moveTo>
                    <a:pt x="4537" y="1"/>
                  </a:moveTo>
                  <a:lnTo>
                    <a:pt x="4523" y="30"/>
                  </a:lnTo>
                  <a:cubicBezTo>
                    <a:pt x="4248" y="276"/>
                    <a:pt x="3844" y="434"/>
                    <a:pt x="3439" y="550"/>
                  </a:cubicBezTo>
                  <a:cubicBezTo>
                    <a:pt x="3100" y="627"/>
                    <a:pt x="2744" y="662"/>
                    <a:pt x="2410" y="662"/>
                  </a:cubicBezTo>
                  <a:cubicBezTo>
                    <a:pt x="2302" y="662"/>
                    <a:pt x="2197" y="658"/>
                    <a:pt x="2096" y="651"/>
                  </a:cubicBezTo>
                  <a:cubicBezTo>
                    <a:pt x="1677" y="637"/>
                    <a:pt x="1301" y="564"/>
                    <a:pt x="997" y="492"/>
                  </a:cubicBezTo>
                  <a:cubicBezTo>
                    <a:pt x="694" y="420"/>
                    <a:pt x="434" y="362"/>
                    <a:pt x="275" y="319"/>
                  </a:cubicBezTo>
                  <a:cubicBezTo>
                    <a:pt x="203" y="290"/>
                    <a:pt x="131" y="276"/>
                    <a:pt x="73" y="261"/>
                  </a:cubicBezTo>
                  <a:cubicBezTo>
                    <a:pt x="29" y="247"/>
                    <a:pt x="1" y="247"/>
                    <a:pt x="1" y="247"/>
                  </a:cubicBezTo>
                  <a:lnTo>
                    <a:pt x="1" y="247"/>
                  </a:lnTo>
                  <a:cubicBezTo>
                    <a:pt x="1" y="261"/>
                    <a:pt x="44" y="261"/>
                    <a:pt x="73" y="276"/>
                  </a:cubicBezTo>
                  <a:cubicBezTo>
                    <a:pt x="131" y="304"/>
                    <a:pt x="203" y="333"/>
                    <a:pt x="275" y="348"/>
                  </a:cubicBezTo>
                  <a:cubicBezTo>
                    <a:pt x="434" y="406"/>
                    <a:pt x="694" y="492"/>
                    <a:pt x="997" y="564"/>
                  </a:cubicBezTo>
                  <a:cubicBezTo>
                    <a:pt x="1301" y="637"/>
                    <a:pt x="1691" y="738"/>
                    <a:pt x="2096" y="752"/>
                  </a:cubicBezTo>
                  <a:cubicBezTo>
                    <a:pt x="2195" y="759"/>
                    <a:pt x="2297" y="763"/>
                    <a:pt x="2401" y="763"/>
                  </a:cubicBezTo>
                  <a:cubicBezTo>
                    <a:pt x="2739" y="763"/>
                    <a:pt x="3101" y="725"/>
                    <a:pt x="3454" y="637"/>
                  </a:cubicBezTo>
                  <a:cubicBezTo>
                    <a:pt x="3868" y="537"/>
                    <a:pt x="4255" y="352"/>
                    <a:pt x="4543" y="96"/>
                  </a:cubicBezTo>
                  <a:lnTo>
                    <a:pt x="4543" y="96"/>
                  </a:lnTo>
                  <a:cubicBezTo>
                    <a:pt x="5112" y="338"/>
                    <a:pt x="5641" y="464"/>
                    <a:pt x="6048" y="464"/>
                  </a:cubicBezTo>
                  <a:cubicBezTo>
                    <a:pt x="6070" y="464"/>
                    <a:pt x="6091" y="464"/>
                    <a:pt x="6112" y="463"/>
                  </a:cubicBezTo>
                  <a:cubicBezTo>
                    <a:pt x="6315" y="463"/>
                    <a:pt x="6474" y="391"/>
                    <a:pt x="6560" y="333"/>
                  </a:cubicBezTo>
                  <a:cubicBezTo>
                    <a:pt x="6618" y="319"/>
                    <a:pt x="6647" y="304"/>
                    <a:pt x="6676" y="276"/>
                  </a:cubicBezTo>
                  <a:cubicBezTo>
                    <a:pt x="6690" y="276"/>
                    <a:pt x="6705" y="261"/>
                    <a:pt x="6705" y="261"/>
                  </a:cubicBezTo>
                  <a:lnTo>
                    <a:pt x="6705" y="261"/>
                  </a:lnTo>
                  <a:cubicBezTo>
                    <a:pt x="6705" y="261"/>
                    <a:pt x="6647" y="276"/>
                    <a:pt x="6560" y="304"/>
                  </a:cubicBezTo>
                  <a:cubicBezTo>
                    <a:pt x="6459" y="333"/>
                    <a:pt x="6315" y="391"/>
                    <a:pt x="6112" y="406"/>
                  </a:cubicBezTo>
                  <a:cubicBezTo>
                    <a:pt x="6094" y="406"/>
                    <a:pt x="6075" y="407"/>
                    <a:pt x="6056" y="407"/>
                  </a:cubicBezTo>
                  <a:cubicBezTo>
                    <a:pt x="5658" y="407"/>
                    <a:pt x="5131" y="263"/>
                    <a:pt x="4552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9"/>
            <p:cNvSpPr/>
            <p:nvPr/>
          </p:nvSpPr>
          <p:spPr>
            <a:xfrm flipH="1">
              <a:off x="7010996" y="2417674"/>
              <a:ext cx="55528" cy="519057"/>
            </a:xfrm>
            <a:custGeom>
              <a:avLst/>
              <a:gdLst/>
              <a:ahLst/>
              <a:cxnLst/>
              <a:rect l="l" t="t" r="r" b="b"/>
              <a:pathLst>
                <a:path w="521" h="4870" extrusionOk="0">
                  <a:moveTo>
                    <a:pt x="1" y="1"/>
                  </a:moveTo>
                  <a:cubicBezTo>
                    <a:pt x="1" y="1"/>
                    <a:pt x="1" y="73"/>
                    <a:pt x="15" y="188"/>
                  </a:cubicBezTo>
                  <a:cubicBezTo>
                    <a:pt x="44" y="347"/>
                    <a:pt x="59" y="506"/>
                    <a:pt x="73" y="723"/>
                  </a:cubicBezTo>
                  <a:cubicBezTo>
                    <a:pt x="131" y="1171"/>
                    <a:pt x="203" y="1763"/>
                    <a:pt x="275" y="2442"/>
                  </a:cubicBezTo>
                  <a:cubicBezTo>
                    <a:pt x="348" y="3107"/>
                    <a:pt x="405" y="3714"/>
                    <a:pt x="434" y="4147"/>
                  </a:cubicBezTo>
                  <a:cubicBezTo>
                    <a:pt x="449" y="4364"/>
                    <a:pt x="478" y="4552"/>
                    <a:pt x="492" y="4682"/>
                  </a:cubicBezTo>
                  <a:cubicBezTo>
                    <a:pt x="492" y="4798"/>
                    <a:pt x="506" y="4870"/>
                    <a:pt x="506" y="4870"/>
                  </a:cubicBezTo>
                  <a:cubicBezTo>
                    <a:pt x="506" y="4870"/>
                    <a:pt x="506" y="4826"/>
                    <a:pt x="521" y="4653"/>
                  </a:cubicBezTo>
                  <a:cubicBezTo>
                    <a:pt x="506" y="4537"/>
                    <a:pt x="506" y="4350"/>
                    <a:pt x="492" y="4133"/>
                  </a:cubicBezTo>
                  <a:cubicBezTo>
                    <a:pt x="478" y="3699"/>
                    <a:pt x="420" y="3093"/>
                    <a:pt x="348" y="2413"/>
                  </a:cubicBezTo>
                  <a:cubicBezTo>
                    <a:pt x="275" y="1749"/>
                    <a:pt x="203" y="1142"/>
                    <a:pt x="131" y="709"/>
                  </a:cubicBezTo>
                  <a:cubicBezTo>
                    <a:pt x="87" y="463"/>
                    <a:pt x="59" y="304"/>
                    <a:pt x="44" y="174"/>
                  </a:cubicBezTo>
                  <a:cubicBezTo>
                    <a:pt x="15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9"/>
            <p:cNvSpPr/>
            <p:nvPr/>
          </p:nvSpPr>
          <p:spPr>
            <a:xfrm flipH="1">
              <a:off x="7226499" y="2696384"/>
              <a:ext cx="154115" cy="162858"/>
            </a:xfrm>
            <a:custGeom>
              <a:avLst/>
              <a:gdLst/>
              <a:ahLst/>
              <a:cxnLst/>
              <a:rect l="l" t="t" r="r" b="b"/>
              <a:pathLst>
                <a:path w="1446" h="1528" extrusionOk="0">
                  <a:moveTo>
                    <a:pt x="101" y="1"/>
                  </a:moveTo>
                  <a:cubicBezTo>
                    <a:pt x="101" y="1"/>
                    <a:pt x="174" y="1"/>
                    <a:pt x="289" y="15"/>
                  </a:cubicBezTo>
                  <a:cubicBezTo>
                    <a:pt x="419" y="44"/>
                    <a:pt x="593" y="59"/>
                    <a:pt x="824" y="73"/>
                  </a:cubicBezTo>
                  <a:cubicBezTo>
                    <a:pt x="925" y="87"/>
                    <a:pt x="1055" y="87"/>
                    <a:pt x="1185" y="116"/>
                  </a:cubicBezTo>
                  <a:cubicBezTo>
                    <a:pt x="1257" y="116"/>
                    <a:pt x="1301" y="116"/>
                    <a:pt x="1344" y="160"/>
                  </a:cubicBezTo>
                  <a:cubicBezTo>
                    <a:pt x="1373" y="217"/>
                    <a:pt x="1373" y="290"/>
                    <a:pt x="1373" y="362"/>
                  </a:cubicBezTo>
                  <a:cubicBezTo>
                    <a:pt x="1373" y="506"/>
                    <a:pt x="1373" y="665"/>
                    <a:pt x="1344" y="810"/>
                  </a:cubicBezTo>
                  <a:cubicBezTo>
                    <a:pt x="1301" y="954"/>
                    <a:pt x="1228" y="1128"/>
                    <a:pt x="1127" y="1229"/>
                  </a:cubicBezTo>
                  <a:cubicBezTo>
                    <a:pt x="1012" y="1344"/>
                    <a:pt x="853" y="1417"/>
                    <a:pt x="708" y="1446"/>
                  </a:cubicBezTo>
                  <a:cubicBezTo>
                    <a:pt x="641" y="1466"/>
                    <a:pt x="571" y="1477"/>
                    <a:pt x="502" y="1477"/>
                  </a:cubicBezTo>
                  <a:cubicBezTo>
                    <a:pt x="422" y="1477"/>
                    <a:pt x="344" y="1462"/>
                    <a:pt x="275" y="1431"/>
                  </a:cubicBezTo>
                  <a:cubicBezTo>
                    <a:pt x="145" y="1359"/>
                    <a:pt x="101" y="1229"/>
                    <a:pt x="72" y="1099"/>
                  </a:cubicBezTo>
                  <a:cubicBezTo>
                    <a:pt x="44" y="983"/>
                    <a:pt x="58" y="853"/>
                    <a:pt x="58" y="738"/>
                  </a:cubicBezTo>
                  <a:cubicBezTo>
                    <a:pt x="72" y="506"/>
                    <a:pt x="116" y="348"/>
                    <a:pt x="130" y="217"/>
                  </a:cubicBezTo>
                  <a:cubicBezTo>
                    <a:pt x="145" y="116"/>
                    <a:pt x="174" y="44"/>
                    <a:pt x="174" y="44"/>
                  </a:cubicBezTo>
                  <a:lnTo>
                    <a:pt x="174" y="44"/>
                  </a:lnTo>
                  <a:cubicBezTo>
                    <a:pt x="174" y="44"/>
                    <a:pt x="130" y="88"/>
                    <a:pt x="116" y="232"/>
                  </a:cubicBezTo>
                  <a:cubicBezTo>
                    <a:pt x="72" y="362"/>
                    <a:pt x="44" y="535"/>
                    <a:pt x="29" y="752"/>
                  </a:cubicBezTo>
                  <a:cubicBezTo>
                    <a:pt x="0" y="868"/>
                    <a:pt x="0" y="998"/>
                    <a:pt x="29" y="1113"/>
                  </a:cubicBezTo>
                  <a:cubicBezTo>
                    <a:pt x="29" y="1243"/>
                    <a:pt x="101" y="1402"/>
                    <a:pt x="246" y="1475"/>
                  </a:cubicBezTo>
                  <a:cubicBezTo>
                    <a:pt x="323" y="1513"/>
                    <a:pt x="405" y="1527"/>
                    <a:pt x="489" y="1527"/>
                  </a:cubicBezTo>
                  <a:cubicBezTo>
                    <a:pt x="561" y="1527"/>
                    <a:pt x="635" y="1517"/>
                    <a:pt x="708" y="1503"/>
                  </a:cubicBezTo>
                  <a:cubicBezTo>
                    <a:pt x="867" y="1460"/>
                    <a:pt x="1040" y="1388"/>
                    <a:pt x="1156" y="1258"/>
                  </a:cubicBezTo>
                  <a:cubicBezTo>
                    <a:pt x="1301" y="1142"/>
                    <a:pt x="1358" y="969"/>
                    <a:pt x="1402" y="810"/>
                  </a:cubicBezTo>
                  <a:cubicBezTo>
                    <a:pt x="1431" y="651"/>
                    <a:pt x="1431" y="492"/>
                    <a:pt x="1431" y="348"/>
                  </a:cubicBezTo>
                  <a:cubicBezTo>
                    <a:pt x="1431" y="275"/>
                    <a:pt x="1445" y="189"/>
                    <a:pt x="1402" y="102"/>
                  </a:cubicBezTo>
                  <a:cubicBezTo>
                    <a:pt x="1358" y="87"/>
                    <a:pt x="1329" y="59"/>
                    <a:pt x="1286" y="59"/>
                  </a:cubicBezTo>
                  <a:cubicBezTo>
                    <a:pt x="1257" y="44"/>
                    <a:pt x="1214" y="44"/>
                    <a:pt x="1185" y="44"/>
                  </a:cubicBezTo>
                  <a:cubicBezTo>
                    <a:pt x="1055" y="44"/>
                    <a:pt x="925" y="15"/>
                    <a:pt x="824" y="15"/>
                  </a:cubicBezTo>
                  <a:cubicBezTo>
                    <a:pt x="607" y="15"/>
                    <a:pt x="434" y="1"/>
                    <a:pt x="289" y="1"/>
                  </a:cubicBezTo>
                  <a:close/>
                </a:path>
              </a:pathLst>
            </a:custGeom>
            <a:solidFill>
              <a:srgbClr val="C59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9"/>
            <p:cNvSpPr/>
            <p:nvPr/>
          </p:nvSpPr>
          <p:spPr>
            <a:xfrm flipH="1">
              <a:off x="6989360" y="1947972"/>
              <a:ext cx="77164" cy="494436"/>
            </a:xfrm>
            <a:custGeom>
              <a:avLst/>
              <a:gdLst/>
              <a:ahLst/>
              <a:cxnLst/>
              <a:rect l="l" t="t" r="r" b="b"/>
              <a:pathLst>
                <a:path w="724" h="4639" extrusionOk="0">
                  <a:moveTo>
                    <a:pt x="1" y="1"/>
                  </a:moveTo>
                  <a:lnTo>
                    <a:pt x="1" y="4639"/>
                  </a:lnTo>
                  <a:cubicBezTo>
                    <a:pt x="1" y="4639"/>
                    <a:pt x="723" y="1532"/>
                    <a:pt x="579" y="1142"/>
                  </a:cubicBezTo>
                  <a:cubicBezTo>
                    <a:pt x="420" y="73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9"/>
            <p:cNvSpPr/>
            <p:nvPr/>
          </p:nvSpPr>
          <p:spPr>
            <a:xfrm flipH="1">
              <a:off x="7067909" y="1963426"/>
              <a:ext cx="291177" cy="472800"/>
            </a:xfrm>
            <a:custGeom>
              <a:avLst/>
              <a:gdLst/>
              <a:ahLst/>
              <a:cxnLst/>
              <a:rect l="l" t="t" r="r" b="b"/>
              <a:pathLst>
                <a:path w="2732" h="4436" extrusionOk="0">
                  <a:moveTo>
                    <a:pt x="419" y="0"/>
                  </a:moveTo>
                  <a:cubicBezTo>
                    <a:pt x="333" y="15"/>
                    <a:pt x="0" y="1315"/>
                    <a:pt x="347" y="1720"/>
                  </a:cubicBezTo>
                  <a:cubicBezTo>
                    <a:pt x="723" y="2153"/>
                    <a:pt x="2731" y="4436"/>
                    <a:pt x="2731" y="4436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9"/>
            <p:cNvSpPr/>
            <p:nvPr/>
          </p:nvSpPr>
          <p:spPr>
            <a:xfrm flipH="1">
              <a:off x="7314321" y="4927764"/>
              <a:ext cx="371218" cy="37091"/>
            </a:xfrm>
            <a:custGeom>
              <a:avLst/>
              <a:gdLst/>
              <a:ahLst/>
              <a:cxnLst/>
              <a:rect l="l" t="t" r="r" b="b"/>
              <a:pathLst>
                <a:path w="3483" h="348" extrusionOk="0">
                  <a:moveTo>
                    <a:pt x="2384" y="1"/>
                  </a:moveTo>
                  <a:lnTo>
                    <a:pt x="0" y="131"/>
                  </a:lnTo>
                  <a:cubicBezTo>
                    <a:pt x="0" y="131"/>
                    <a:pt x="2240" y="347"/>
                    <a:pt x="3120" y="347"/>
                  </a:cubicBezTo>
                  <a:cubicBezTo>
                    <a:pt x="3330" y="347"/>
                    <a:pt x="3462" y="335"/>
                    <a:pt x="3468" y="304"/>
                  </a:cubicBezTo>
                  <a:cubicBezTo>
                    <a:pt x="3482" y="145"/>
                    <a:pt x="2384" y="1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9"/>
            <p:cNvSpPr/>
            <p:nvPr/>
          </p:nvSpPr>
          <p:spPr>
            <a:xfrm flipH="1">
              <a:off x="6896954" y="4927764"/>
              <a:ext cx="371325" cy="37091"/>
            </a:xfrm>
            <a:custGeom>
              <a:avLst/>
              <a:gdLst/>
              <a:ahLst/>
              <a:cxnLst/>
              <a:rect l="l" t="t" r="r" b="b"/>
              <a:pathLst>
                <a:path w="3484" h="348" extrusionOk="0">
                  <a:moveTo>
                    <a:pt x="2385" y="1"/>
                  </a:moveTo>
                  <a:lnTo>
                    <a:pt x="1" y="131"/>
                  </a:lnTo>
                  <a:cubicBezTo>
                    <a:pt x="1" y="131"/>
                    <a:pt x="2250" y="347"/>
                    <a:pt x="3126" y="347"/>
                  </a:cubicBezTo>
                  <a:cubicBezTo>
                    <a:pt x="3335" y="347"/>
                    <a:pt x="3466" y="335"/>
                    <a:pt x="3469" y="304"/>
                  </a:cubicBezTo>
                  <a:cubicBezTo>
                    <a:pt x="3483" y="145"/>
                    <a:pt x="2385" y="1"/>
                    <a:pt x="2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9"/>
            <p:cNvSpPr/>
            <p:nvPr/>
          </p:nvSpPr>
          <p:spPr>
            <a:xfrm flipH="1">
              <a:off x="6904735" y="1505660"/>
              <a:ext cx="348090" cy="160087"/>
            </a:xfrm>
            <a:custGeom>
              <a:avLst/>
              <a:gdLst/>
              <a:ahLst/>
              <a:cxnLst/>
              <a:rect l="l" t="t" r="r" b="b"/>
              <a:pathLst>
                <a:path w="3266" h="1502" extrusionOk="0">
                  <a:moveTo>
                    <a:pt x="1771" y="0"/>
                  </a:moveTo>
                  <a:cubicBezTo>
                    <a:pt x="1647" y="0"/>
                    <a:pt x="1523" y="7"/>
                    <a:pt x="1402" y="18"/>
                  </a:cubicBezTo>
                  <a:cubicBezTo>
                    <a:pt x="1156" y="33"/>
                    <a:pt x="882" y="62"/>
                    <a:pt x="651" y="148"/>
                  </a:cubicBezTo>
                  <a:cubicBezTo>
                    <a:pt x="405" y="250"/>
                    <a:pt x="188" y="423"/>
                    <a:pt x="87" y="654"/>
                  </a:cubicBezTo>
                  <a:cubicBezTo>
                    <a:pt x="29" y="799"/>
                    <a:pt x="0" y="972"/>
                    <a:pt x="73" y="1116"/>
                  </a:cubicBezTo>
                  <a:cubicBezTo>
                    <a:pt x="102" y="1261"/>
                    <a:pt x="246" y="1362"/>
                    <a:pt x="419" y="1362"/>
                  </a:cubicBezTo>
                  <a:cubicBezTo>
                    <a:pt x="612" y="1454"/>
                    <a:pt x="812" y="1502"/>
                    <a:pt x="1012" y="1502"/>
                  </a:cubicBezTo>
                  <a:cubicBezTo>
                    <a:pt x="1188" y="1502"/>
                    <a:pt x="1363" y="1465"/>
                    <a:pt x="1532" y="1391"/>
                  </a:cubicBezTo>
                  <a:cubicBezTo>
                    <a:pt x="1879" y="1218"/>
                    <a:pt x="2168" y="900"/>
                    <a:pt x="2254" y="524"/>
                  </a:cubicBezTo>
                  <a:cubicBezTo>
                    <a:pt x="2327" y="640"/>
                    <a:pt x="2630" y="1131"/>
                    <a:pt x="2760" y="1218"/>
                  </a:cubicBezTo>
                  <a:cubicBezTo>
                    <a:pt x="2823" y="1266"/>
                    <a:pt x="2899" y="1292"/>
                    <a:pt x="2975" y="1292"/>
                  </a:cubicBezTo>
                  <a:cubicBezTo>
                    <a:pt x="3055" y="1292"/>
                    <a:pt x="3134" y="1263"/>
                    <a:pt x="3194" y="1203"/>
                  </a:cubicBezTo>
                  <a:cubicBezTo>
                    <a:pt x="3266" y="1116"/>
                    <a:pt x="3064" y="640"/>
                    <a:pt x="3006" y="538"/>
                  </a:cubicBezTo>
                  <a:cubicBezTo>
                    <a:pt x="2977" y="423"/>
                    <a:pt x="2890" y="336"/>
                    <a:pt x="2789" y="278"/>
                  </a:cubicBezTo>
                  <a:cubicBezTo>
                    <a:pt x="2498" y="63"/>
                    <a:pt x="2135" y="0"/>
                    <a:pt x="1771" y="0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9"/>
            <p:cNvSpPr/>
            <p:nvPr/>
          </p:nvSpPr>
          <p:spPr>
            <a:xfrm flipH="1">
              <a:off x="6136295" y="2420765"/>
              <a:ext cx="502098" cy="372826"/>
            </a:xfrm>
            <a:custGeom>
              <a:avLst/>
              <a:gdLst/>
              <a:ahLst/>
              <a:cxnLst/>
              <a:rect l="l" t="t" r="r" b="b"/>
              <a:pathLst>
                <a:path w="4711" h="3498" extrusionOk="0">
                  <a:moveTo>
                    <a:pt x="0" y="0"/>
                  </a:moveTo>
                  <a:lnTo>
                    <a:pt x="0" y="145"/>
                  </a:lnTo>
                  <a:lnTo>
                    <a:pt x="4061" y="3497"/>
                  </a:lnTo>
                  <a:lnTo>
                    <a:pt x="4205" y="3497"/>
                  </a:lnTo>
                  <a:lnTo>
                    <a:pt x="4711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9"/>
            <p:cNvSpPr/>
            <p:nvPr/>
          </p:nvSpPr>
          <p:spPr>
            <a:xfrm flipH="1">
              <a:off x="6157824" y="2434621"/>
              <a:ext cx="565300" cy="358970"/>
            </a:xfrm>
            <a:custGeom>
              <a:avLst/>
              <a:gdLst/>
              <a:ahLst/>
              <a:cxnLst/>
              <a:rect l="l" t="t" r="r" b="b"/>
              <a:pathLst>
                <a:path w="5304" h="3368" extrusionOk="0">
                  <a:moveTo>
                    <a:pt x="463" y="0"/>
                  </a:moveTo>
                  <a:lnTo>
                    <a:pt x="1" y="3035"/>
                  </a:lnTo>
                  <a:lnTo>
                    <a:pt x="4856" y="3367"/>
                  </a:lnTo>
                  <a:lnTo>
                    <a:pt x="5303" y="40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9"/>
            <p:cNvSpPr/>
            <p:nvPr/>
          </p:nvSpPr>
          <p:spPr>
            <a:xfrm flipH="1">
              <a:off x="6643721" y="2492920"/>
              <a:ext cx="253341" cy="316124"/>
            </a:xfrm>
            <a:custGeom>
              <a:avLst/>
              <a:gdLst/>
              <a:ahLst/>
              <a:cxnLst/>
              <a:rect l="l" t="t" r="r" b="b"/>
              <a:pathLst>
                <a:path w="2377" h="2966" extrusionOk="0">
                  <a:moveTo>
                    <a:pt x="1060" y="0"/>
                  </a:moveTo>
                  <a:cubicBezTo>
                    <a:pt x="930" y="0"/>
                    <a:pt x="0" y="971"/>
                    <a:pt x="0" y="971"/>
                  </a:cubicBezTo>
                  <a:cubicBezTo>
                    <a:pt x="0" y="971"/>
                    <a:pt x="127" y="2965"/>
                    <a:pt x="508" y="2965"/>
                  </a:cubicBezTo>
                  <a:cubicBezTo>
                    <a:pt x="512" y="2965"/>
                    <a:pt x="516" y="2965"/>
                    <a:pt x="520" y="2965"/>
                  </a:cubicBezTo>
                  <a:cubicBezTo>
                    <a:pt x="520" y="2965"/>
                    <a:pt x="1951" y="2401"/>
                    <a:pt x="2037" y="2257"/>
                  </a:cubicBezTo>
                  <a:cubicBezTo>
                    <a:pt x="2093" y="2154"/>
                    <a:pt x="1823" y="2136"/>
                    <a:pt x="1625" y="2136"/>
                  </a:cubicBezTo>
                  <a:cubicBezTo>
                    <a:pt x="1517" y="2136"/>
                    <a:pt x="1431" y="2141"/>
                    <a:pt x="1431" y="2141"/>
                  </a:cubicBezTo>
                  <a:cubicBezTo>
                    <a:pt x="1431" y="2141"/>
                    <a:pt x="2124" y="1996"/>
                    <a:pt x="2225" y="1852"/>
                  </a:cubicBezTo>
                  <a:cubicBezTo>
                    <a:pt x="2326" y="1707"/>
                    <a:pt x="1300" y="1707"/>
                    <a:pt x="1300" y="1707"/>
                  </a:cubicBezTo>
                  <a:cubicBezTo>
                    <a:pt x="1300" y="1707"/>
                    <a:pt x="2326" y="1664"/>
                    <a:pt x="2312" y="1447"/>
                  </a:cubicBezTo>
                  <a:cubicBezTo>
                    <a:pt x="2297" y="1231"/>
                    <a:pt x="1170" y="1202"/>
                    <a:pt x="1170" y="1202"/>
                  </a:cubicBezTo>
                  <a:cubicBezTo>
                    <a:pt x="1170" y="1202"/>
                    <a:pt x="2326" y="1115"/>
                    <a:pt x="2370" y="884"/>
                  </a:cubicBezTo>
                  <a:cubicBezTo>
                    <a:pt x="2377" y="754"/>
                    <a:pt x="1998" y="721"/>
                    <a:pt x="1617" y="721"/>
                  </a:cubicBezTo>
                  <a:cubicBezTo>
                    <a:pt x="1235" y="721"/>
                    <a:pt x="853" y="754"/>
                    <a:pt x="853" y="754"/>
                  </a:cubicBezTo>
                  <a:cubicBezTo>
                    <a:pt x="1170" y="436"/>
                    <a:pt x="1170" y="46"/>
                    <a:pt x="1069" y="3"/>
                  </a:cubicBezTo>
                  <a:cubicBezTo>
                    <a:pt x="1067" y="1"/>
                    <a:pt x="1064" y="0"/>
                    <a:pt x="1060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9"/>
            <p:cNvSpPr/>
            <p:nvPr/>
          </p:nvSpPr>
          <p:spPr>
            <a:xfrm flipH="1">
              <a:off x="6844623" y="2105072"/>
              <a:ext cx="762367" cy="784447"/>
            </a:xfrm>
            <a:custGeom>
              <a:avLst/>
              <a:gdLst/>
              <a:ahLst/>
              <a:cxnLst/>
              <a:rect l="l" t="t" r="r" b="b"/>
              <a:pathLst>
                <a:path w="7153" h="7360" extrusionOk="0">
                  <a:moveTo>
                    <a:pt x="578" y="0"/>
                  </a:moveTo>
                  <a:cubicBezTo>
                    <a:pt x="578" y="0"/>
                    <a:pt x="0" y="1879"/>
                    <a:pt x="87" y="4841"/>
                  </a:cubicBezTo>
                  <a:cubicBezTo>
                    <a:pt x="139" y="6976"/>
                    <a:pt x="1586" y="7360"/>
                    <a:pt x="2644" y="7360"/>
                  </a:cubicBezTo>
                  <a:cubicBezTo>
                    <a:pt x="3046" y="7360"/>
                    <a:pt x="3392" y="7304"/>
                    <a:pt x="3584" y="7268"/>
                  </a:cubicBezTo>
                  <a:cubicBezTo>
                    <a:pt x="4292" y="7138"/>
                    <a:pt x="7152" y="6604"/>
                    <a:pt x="7152" y="6604"/>
                  </a:cubicBezTo>
                  <a:lnTo>
                    <a:pt x="6647" y="4610"/>
                  </a:lnTo>
                  <a:cubicBezTo>
                    <a:pt x="6647" y="4610"/>
                    <a:pt x="4913" y="4927"/>
                    <a:pt x="2977" y="5029"/>
                  </a:cubicBezTo>
                  <a:cubicBezTo>
                    <a:pt x="2974" y="5029"/>
                    <a:pt x="2971" y="5029"/>
                    <a:pt x="2968" y="5029"/>
                  </a:cubicBezTo>
                  <a:cubicBezTo>
                    <a:pt x="2114" y="5029"/>
                    <a:pt x="2760" y="983"/>
                    <a:pt x="2760" y="9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9"/>
            <p:cNvSpPr/>
            <p:nvPr/>
          </p:nvSpPr>
          <p:spPr>
            <a:xfrm flipH="1">
              <a:off x="6889280" y="2084395"/>
              <a:ext cx="659197" cy="555828"/>
            </a:xfrm>
            <a:custGeom>
              <a:avLst/>
              <a:gdLst/>
              <a:ahLst/>
              <a:cxnLst/>
              <a:rect l="l" t="t" r="r" b="b"/>
              <a:pathLst>
                <a:path w="6185" h="5215" extrusionOk="0">
                  <a:moveTo>
                    <a:pt x="80" y="138"/>
                  </a:moveTo>
                  <a:cubicBezTo>
                    <a:pt x="27" y="162"/>
                    <a:pt x="0" y="180"/>
                    <a:pt x="0" y="180"/>
                  </a:cubicBezTo>
                  <a:cubicBezTo>
                    <a:pt x="0" y="180"/>
                    <a:pt x="33" y="169"/>
                    <a:pt x="80" y="138"/>
                  </a:cubicBezTo>
                  <a:close/>
                  <a:moveTo>
                    <a:pt x="6184" y="4804"/>
                  </a:moveTo>
                  <a:lnTo>
                    <a:pt x="6184" y="4804"/>
                  </a:lnTo>
                  <a:cubicBezTo>
                    <a:pt x="6184" y="4804"/>
                    <a:pt x="6141" y="4804"/>
                    <a:pt x="6083" y="4818"/>
                  </a:cubicBezTo>
                  <a:cubicBezTo>
                    <a:pt x="6141" y="4818"/>
                    <a:pt x="6184" y="4804"/>
                    <a:pt x="6184" y="4804"/>
                  </a:cubicBezTo>
                  <a:close/>
                  <a:moveTo>
                    <a:pt x="6083" y="4818"/>
                  </a:moveTo>
                  <a:lnTo>
                    <a:pt x="6083" y="4818"/>
                  </a:lnTo>
                  <a:cubicBezTo>
                    <a:pt x="6011" y="4847"/>
                    <a:pt x="5895" y="4861"/>
                    <a:pt x="5765" y="4876"/>
                  </a:cubicBezTo>
                  <a:cubicBezTo>
                    <a:pt x="5910" y="4861"/>
                    <a:pt x="6011" y="4847"/>
                    <a:pt x="6083" y="4818"/>
                  </a:cubicBezTo>
                  <a:close/>
                  <a:moveTo>
                    <a:pt x="631" y="1"/>
                  </a:moveTo>
                  <a:cubicBezTo>
                    <a:pt x="538" y="1"/>
                    <a:pt x="454" y="13"/>
                    <a:pt x="390" y="21"/>
                  </a:cubicBezTo>
                  <a:cubicBezTo>
                    <a:pt x="260" y="50"/>
                    <a:pt x="145" y="93"/>
                    <a:pt x="101" y="122"/>
                  </a:cubicBezTo>
                  <a:cubicBezTo>
                    <a:pt x="94" y="128"/>
                    <a:pt x="87" y="133"/>
                    <a:pt x="80" y="138"/>
                  </a:cubicBezTo>
                  <a:lnTo>
                    <a:pt x="80" y="138"/>
                  </a:lnTo>
                  <a:cubicBezTo>
                    <a:pt x="144" y="108"/>
                    <a:pt x="248" y="67"/>
                    <a:pt x="390" y="36"/>
                  </a:cubicBezTo>
                  <a:cubicBezTo>
                    <a:pt x="442" y="23"/>
                    <a:pt x="506" y="15"/>
                    <a:pt x="576" y="15"/>
                  </a:cubicBezTo>
                  <a:cubicBezTo>
                    <a:pt x="662" y="15"/>
                    <a:pt x="757" y="26"/>
                    <a:pt x="853" y="50"/>
                  </a:cubicBezTo>
                  <a:cubicBezTo>
                    <a:pt x="1041" y="93"/>
                    <a:pt x="1228" y="194"/>
                    <a:pt x="1416" y="339"/>
                  </a:cubicBezTo>
                  <a:cubicBezTo>
                    <a:pt x="1590" y="483"/>
                    <a:pt x="1763" y="700"/>
                    <a:pt x="1864" y="960"/>
                  </a:cubicBezTo>
                  <a:cubicBezTo>
                    <a:pt x="1980" y="1206"/>
                    <a:pt x="2023" y="1524"/>
                    <a:pt x="2052" y="1827"/>
                  </a:cubicBezTo>
                  <a:cubicBezTo>
                    <a:pt x="2081" y="2463"/>
                    <a:pt x="1908" y="3128"/>
                    <a:pt x="1879" y="3864"/>
                  </a:cubicBezTo>
                  <a:cubicBezTo>
                    <a:pt x="1879" y="4052"/>
                    <a:pt x="1879" y="4226"/>
                    <a:pt x="1922" y="4413"/>
                  </a:cubicBezTo>
                  <a:cubicBezTo>
                    <a:pt x="1936" y="4587"/>
                    <a:pt x="1994" y="4775"/>
                    <a:pt x="2081" y="4919"/>
                  </a:cubicBezTo>
                  <a:cubicBezTo>
                    <a:pt x="2168" y="5064"/>
                    <a:pt x="2312" y="5179"/>
                    <a:pt x="2500" y="5208"/>
                  </a:cubicBezTo>
                  <a:cubicBezTo>
                    <a:pt x="2553" y="5213"/>
                    <a:pt x="2606" y="5215"/>
                    <a:pt x="2659" y="5215"/>
                  </a:cubicBezTo>
                  <a:cubicBezTo>
                    <a:pt x="2766" y="5215"/>
                    <a:pt x="2876" y="5208"/>
                    <a:pt x="2991" y="5208"/>
                  </a:cubicBezTo>
                  <a:cubicBezTo>
                    <a:pt x="3612" y="5165"/>
                    <a:pt x="4176" y="5107"/>
                    <a:pt x="4653" y="5064"/>
                  </a:cubicBezTo>
                  <a:cubicBezTo>
                    <a:pt x="5130" y="4991"/>
                    <a:pt x="5520" y="4934"/>
                    <a:pt x="5765" y="4876"/>
                  </a:cubicBezTo>
                  <a:lnTo>
                    <a:pt x="5765" y="4876"/>
                  </a:lnTo>
                  <a:cubicBezTo>
                    <a:pt x="5505" y="4919"/>
                    <a:pt x="5115" y="4963"/>
                    <a:pt x="4653" y="5020"/>
                  </a:cubicBezTo>
                  <a:cubicBezTo>
                    <a:pt x="4176" y="5078"/>
                    <a:pt x="3612" y="5107"/>
                    <a:pt x="2991" y="5150"/>
                  </a:cubicBezTo>
                  <a:cubicBezTo>
                    <a:pt x="2895" y="5150"/>
                    <a:pt x="2786" y="5157"/>
                    <a:pt x="2677" y="5157"/>
                  </a:cubicBezTo>
                  <a:cubicBezTo>
                    <a:pt x="2622" y="5157"/>
                    <a:pt x="2567" y="5155"/>
                    <a:pt x="2514" y="5150"/>
                  </a:cubicBezTo>
                  <a:cubicBezTo>
                    <a:pt x="2355" y="5107"/>
                    <a:pt x="2225" y="5020"/>
                    <a:pt x="2139" y="4876"/>
                  </a:cubicBezTo>
                  <a:cubicBezTo>
                    <a:pt x="2052" y="4746"/>
                    <a:pt x="2009" y="4587"/>
                    <a:pt x="1980" y="4413"/>
                  </a:cubicBezTo>
                  <a:cubicBezTo>
                    <a:pt x="1936" y="4240"/>
                    <a:pt x="1936" y="4067"/>
                    <a:pt x="1936" y="3879"/>
                  </a:cubicBezTo>
                  <a:cubicBezTo>
                    <a:pt x="1951" y="3156"/>
                    <a:pt x="2139" y="2477"/>
                    <a:pt x="2095" y="1842"/>
                  </a:cubicBezTo>
                  <a:cubicBezTo>
                    <a:pt x="2081" y="1524"/>
                    <a:pt x="2023" y="1206"/>
                    <a:pt x="1922" y="960"/>
                  </a:cubicBezTo>
                  <a:cubicBezTo>
                    <a:pt x="1806" y="686"/>
                    <a:pt x="1647" y="469"/>
                    <a:pt x="1445" y="324"/>
                  </a:cubicBezTo>
                  <a:cubicBezTo>
                    <a:pt x="1257" y="180"/>
                    <a:pt x="1055" y="93"/>
                    <a:pt x="867" y="36"/>
                  </a:cubicBezTo>
                  <a:cubicBezTo>
                    <a:pt x="789" y="9"/>
                    <a:pt x="707" y="1"/>
                    <a:pt x="63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9"/>
            <p:cNvSpPr/>
            <p:nvPr/>
          </p:nvSpPr>
          <p:spPr>
            <a:xfrm flipH="1">
              <a:off x="6850805" y="2802645"/>
              <a:ext cx="671561" cy="80576"/>
            </a:xfrm>
            <a:custGeom>
              <a:avLst/>
              <a:gdLst/>
              <a:ahLst/>
              <a:cxnLst/>
              <a:rect l="l" t="t" r="r" b="b"/>
              <a:pathLst>
                <a:path w="6301" h="756" extrusionOk="0">
                  <a:moveTo>
                    <a:pt x="6301" y="1"/>
                  </a:moveTo>
                  <a:lnTo>
                    <a:pt x="6301" y="1"/>
                  </a:lnTo>
                  <a:cubicBezTo>
                    <a:pt x="6301" y="1"/>
                    <a:pt x="6257" y="1"/>
                    <a:pt x="6228" y="15"/>
                  </a:cubicBezTo>
                  <a:cubicBezTo>
                    <a:pt x="6286" y="15"/>
                    <a:pt x="6301" y="1"/>
                    <a:pt x="6301" y="1"/>
                  </a:cubicBezTo>
                  <a:close/>
                  <a:moveTo>
                    <a:pt x="6228" y="15"/>
                  </a:moveTo>
                  <a:lnTo>
                    <a:pt x="6228" y="15"/>
                  </a:lnTo>
                  <a:cubicBezTo>
                    <a:pt x="6218" y="18"/>
                    <a:pt x="6208" y="21"/>
                    <a:pt x="6199" y="24"/>
                  </a:cubicBezTo>
                  <a:lnTo>
                    <a:pt x="6199" y="24"/>
                  </a:lnTo>
                  <a:cubicBezTo>
                    <a:pt x="6211" y="22"/>
                    <a:pt x="6221" y="19"/>
                    <a:pt x="6228" y="15"/>
                  </a:cubicBezTo>
                  <a:close/>
                  <a:moveTo>
                    <a:pt x="6199" y="24"/>
                  </a:moveTo>
                  <a:lnTo>
                    <a:pt x="6199" y="24"/>
                  </a:lnTo>
                  <a:cubicBezTo>
                    <a:pt x="6163" y="31"/>
                    <a:pt x="6109" y="37"/>
                    <a:pt x="6055" y="59"/>
                  </a:cubicBezTo>
                  <a:cubicBezTo>
                    <a:pt x="5882" y="87"/>
                    <a:pt x="5650" y="131"/>
                    <a:pt x="5361" y="174"/>
                  </a:cubicBezTo>
                  <a:cubicBezTo>
                    <a:pt x="4783" y="290"/>
                    <a:pt x="3974" y="434"/>
                    <a:pt x="3093" y="564"/>
                  </a:cubicBezTo>
                  <a:cubicBezTo>
                    <a:pt x="2631" y="608"/>
                    <a:pt x="2197" y="680"/>
                    <a:pt x="1821" y="709"/>
                  </a:cubicBezTo>
                  <a:cubicBezTo>
                    <a:pt x="1744" y="712"/>
                    <a:pt x="1667" y="713"/>
                    <a:pt x="1592" y="713"/>
                  </a:cubicBezTo>
                  <a:cubicBezTo>
                    <a:pt x="1305" y="713"/>
                    <a:pt x="1039" y="688"/>
                    <a:pt x="810" y="608"/>
                  </a:cubicBezTo>
                  <a:cubicBezTo>
                    <a:pt x="536" y="521"/>
                    <a:pt x="319" y="420"/>
                    <a:pt x="203" y="304"/>
                  </a:cubicBezTo>
                  <a:cubicBezTo>
                    <a:pt x="59" y="217"/>
                    <a:pt x="1" y="145"/>
                    <a:pt x="1" y="145"/>
                  </a:cubicBezTo>
                  <a:lnTo>
                    <a:pt x="1" y="145"/>
                  </a:lnTo>
                  <a:cubicBezTo>
                    <a:pt x="1" y="145"/>
                    <a:pt x="1" y="160"/>
                    <a:pt x="30" y="189"/>
                  </a:cubicBezTo>
                  <a:cubicBezTo>
                    <a:pt x="73" y="217"/>
                    <a:pt x="102" y="275"/>
                    <a:pt x="174" y="319"/>
                  </a:cubicBezTo>
                  <a:cubicBezTo>
                    <a:pt x="304" y="434"/>
                    <a:pt x="507" y="550"/>
                    <a:pt x="796" y="651"/>
                  </a:cubicBezTo>
                  <a:cubicBezTo>
                    <a:pt x="1026" y="724"/>
                    <a:pt x="1316" y="756"/>
                    <a:pt x="1634" y="756"/>
                  </a:cubicBezTo>
                  <a:cubicBezTo>
                    <a:pt x="1696" y="756"/>
                    <a:pt x="1758" y="754"/>
                    <a:pt x="1821" y="752"/>
                  </a:cubicBezTo>
                  <a:cubicBezTo>
                    <a:pt x="2226" y="738"/>
                    <a:pt x="2631" y="665"/>
                    <a:pt x="3093" y="608"/>
                  </a:cubicBezTo>
                  <a:cubicBezTo>
                    <a:pt x="3974" y="478"/>
                    <a:pt x="4783" y="333"/>
                    <a:pt x="5361" y="217"/>
                  </a:cubicBezTo>
                  <a:cubicBezTo>
                    <a:pt x="5650" y="160"/>
                    <a:pt x="5882" y="102"/>
                    <a:pt x="6055" y="73"/>
                  </a:cubicBezTo>
                  <a:cubicBezTo>
                    <a:pt x="6114" y="61"/>
                    <a:pt x="6154" y="39"/>
                    <a:pt x="6199" y="24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9"/>
            <p:cNvSpPr/>
            <p:nvPr/>
          </p:nvSpPr>
          <p:spPr>
            <a:xfrm flipH="1">
              <a:off x="6896955" y="2249809"/>
              <a:ext cx="106367" cy="44765"/>
            </a:xfrm>
            <a:custGeom>
              <a:avLst/>
              <a:gdLst/>
              <a:ahLst/>
              <a:cxnLst/>
              <a:rect l="l" t="t" r="r" b="b"/>
              <a:pathLst>
                <a:path w="998" h="420" extrusionOk="0">
                  <a:moveTo>
                    <a:pt x="939" y="1"/>
                  </a:moveTo>
                  <a:lnTo>
                    <a:pt x="0" y="217"/>
                  </a:lnTo>
                  <a:lnTo>
                    <a:pt x="0" y="420"/>
                  </a:lnTo>
                  <a:lnTo>
                    <a:pt x="997" y="145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5" name="Google Shape;2485;p59"/>
          <p:cNvGrpSpPr/>
          <p:nvPr/>
        </p:nvGrpSpPr>
        <p:grpSpPr>
          <a:xfrm>
            <a:off x="7937925" y="2559185"/>
            <a:ext cx="785377" cy="2421158"/>
            <a:chOff x="7825375" y="2447285"/>
            <a:chExt cx="785377" cy="2421158"/>
          </a:xfrm>
        </p:grpSpPr>
        <p:sp>
          <p:nvSpPr>
            <p:cNvPr id="2486" name="Google Shape;2486;p59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9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9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9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9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9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9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59"/>
          <p:cNvSpPr/>
          <p:nvPr/>
        </p:nvSpPr>
        <p:spPr>
          <a:xfrm rot="-1701150">
            <a:off x="8033848" y="265912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4" name="Google Shape;2494;p59"/>
          <p:cNvGrpSpPr/>
          <p:nvPr/>
        </p:nvGrpSpPr>
        <p:grpSpPr>
          <a:xfrm>
            <a:off x="229946" y="4120951"/>
            <a:ext cx="680400" cy="638700"/>
            <a:chOff x="160871" y="936851"/>
            <a:chExt cx="680400" cy="638700"/>
          </a:xfrm>
        </p:grpSpPr>
        <p:sp>
          <p:nvSpPr>
            <p:cNvPr id="2495" name="Google Shape;2495;p59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6" name="Google Shape;2496;p59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2497" name="Google Shape;2497;p59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59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59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Users</a:t>
            </a:r>
            <a:endParaRPr dirty="0"/>
          </a:p>
        </p:txBody>
      </p:sp>
      <p:sp>
        <p:nvSpPr>
          <p:cNvPr id="690" name="Google Shape;690;p35"/>
          <p:cNvSpPr txBox="1">
            <a:spLocks noGrp="1"/>
          </p:cNvSpPr>
          <p:nvPr>
            <p:ph type="title" idx="2"/>
          </p:nvPr>
        </p:nvSpPr>
        <p:spPr>
          <a:xfrm>
            <a:off x="5433662" y="3535382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692" name="Google Shape;692;p35"/>
          <p:cNvSpPr txBox="1">
            <a:spLocks noGrp="1"/>
          </p:cNvSpPr>
          <p:nvPr>
            <p:ph type="title" idx="3"/>
          </p:nvPr>
        </p:nvSpPr>
        <p:spPr>
          <a:xfrm>
            <a:off x="1243154" y="1953082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Salesman</a:t>
            </a:r>
            <a:endParaRPr dirty="0"/>
          </a:p>
        </p:txBody>
      </p:sp>
      <p:sp>
        <p:nvSpPr>
          <p:cNvPr id="694" name="Google Shape;694;p35"/>
          <p:cNvSpPr txBox="1">
            <a:spLocks noGrp="1"/>
          </p:cNvSpPr>
          <p:nvPr>
            <p:ph type="title" idx="5"/>
          </p:nvPr>
        </p:nvSpPr>
        <p:spPr>
          <a:xfrm>
            <a:off x="5450546" y="1951813"/>
            <a:ext cx="2199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procurement</a:t>
            </a:r>
            <a:endParaRPr dirty="0"/>
          </a:p>
        </p:txBody>
      </p:sp>
      <p:grpSp>
        <p:nvGrpSpPr>
          <p:cNvPr id="696" name="Google Shape;696;p35"/>
          <p:cNvGrpSpPr/>
          <p:nvPr/>
        </p:nvGrpSpPr>
        <p:grpSpPr>
          <a:xfrm>
            <a:off x="118696" y="1017725"/>
            <a:ext cx="887400" cy="856500"/>
            <a:chOff x="118696" y="1017725"/>
            <a:chExt cx="887400" cy="856500"/>
          </a:xfrm>
        </p:grpSpPr>
        <p:sp>
          <p:nvSpPr>
            <p:cNvPr id="697" name="Google Shape;697;p35"/>
            <p:cNvSpPr/>
            <p:nvPr/>
          </p:nvSpPr>
          <p:spPr>
            <a:xfrm rot="1645945">
              <a:off x="221177" y="1140514"/>
              <a:ext cx="682437" cy="61092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35"/>
            <p:cNvGrpSpPr/>
            <p:nvPr/>
          </p:nvGrpSpPr>
          <p:grpSpPr>
            <a:xfrm>
              <a:off x="356001" y="1278355"/>
              <a:ext cx="470598" cy="335235"/>
              <a:chOff x="393289" y="3285780"/>
              <a:chExt cx="470598" cy="335235"/>
            </a:xfrm>
          </p:grpSpPr>
          <p:sp>
            <p:nvSpPr>
              <p:cNvPr id="699" name="Google Shape;699;p35"/>
              <p:cNvSpPr/>
              <p:nvPr/>
            </p:nvSpPr>
            <p:spPr>
              <a:xfrm rot="1746505">
                <a:off x="435455" y="3304770"/>
                <a:ext cx="76936" cy="19333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362" extrusionOk="0">
                    <a:moveTo>
                      <a:pt x="0" y="1"/>
                    </a:moveTo>
                    <a:cubicBezTo>
                      <a:pt x="15" y="469"/>
                      <a:pt x="30" y="923"/>
                      <a:pt x="44" y="1362"/>
                    </a:cubicBezTo>
                    <a:cubicBezTo>
                      <a:pt x="205" y="1318"/>
                      <a:pt x="381" y="1289"/>
                      <a:pt x="542" y="1289"/>
                    </a:cubicBezTo>
                    <a:cubicBezTo>
                      <a:pt x="527" y="835"/>
                      <a:pt x="498" y="484"/>
                      <a:pt x="469" y="30"/>
                    </a:cubicBezTo>
                    <a:cubicBezTo>
                      <a:pt x="322" y="1"/>
                      <a:pt x="132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rot="1746505">
                <a:off x="541561" y="3308645"/>
                <a:ext cx="97802" cy="237049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670" extrusionOk="0">
                    <a:moveTo>
                      <a:pt x="0" y="0"/>
                    </a:moveTo>
                    <a:lnTo>
                      <a:pt x="0" y="1611"/>
                    </a:lnTo>
                    <a:lnTo>
                      <a:pt x="688" y="1669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5"/>
              <p:cNvSpPr/>
              <p:nvPr/>
            </p:nvSpPr>
            <p:spPr>
              <a:xfrm rot="1746505">
                <a:off x="667150" y="3297470"/>
                <a:ext cx="129031" cy="311855"/>
              </a:xfrm>
              <a:custGeom>
                <a:avLst/>
                <a:gdLst/>
                <a:ahLst/>
                <a:cxnLst/>
                <a:rect l="l" t="t" r="r" b="b"/>
                <a:pathLst>
                  <a:path w="909" h="2197" extrusionOk="0">
                    <a:moveTo>
                      <a:pt x="703" y="1"/>
                    </a:moveTo>
                    <a:lnTo>
                      <a:pt x="0" y="103"/>
                    </a:lnTo>
                    <a:lnTo>
                      <a:pt x="117" y="2197"/>
                    </a:lnTo>
                    <a:lnTo>
                      <a:pt x="908" y="2197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35"/>
          <p:cNvSpPr/>
          <p:nvPr/>
        </p:nvSpPr>
        <p:spPr>
          <a:xfrm rot="464186">
            <a:off x="268825" y="4115024"/>
            <a:ext cx="296398" cy="26551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386129" y="4361448"/>
            <a:ext cx="644700" cy="619200"/>
            <a:chOff x="8386129" y="4361448"/>
            <a:chExt cx="644700" cy="619200"/>
          </a:xfrm>
        </p:grpSpPr>
        <p:sp>
          <p:nvSpPr>
            <p:cNvPr id="704" name="Google Shape;704;p35"/>
            <p:cNvSpPr/>
            <p:nvPr/>
          </p:nvSpPr>
          <p:spPr>
            <a:xfrm rot="-1481922">
              <a:off x="8457190" y="4445867"/>
              <a:ext cx="502577" cy="45036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 rot="-2234491">
              <a:off x="8613868" y="4516895"/>
              <a:ext cx="189264" cy="308220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5"/>
          <p:cNvGrpSpPr/>
          <p:nvPr/>
        </p:nvGrpSpPr>
        <p:grpSpPr>
          <a:xfrm>
            <a:off x="6245312" y="2952840"/>
            <a:ext cx="576327" cy="518749"/>
            <a:chOff x="1645088" y="2423533"/>
            <a:chExt cx="576327" cy="518749"/>
          </a:xfrm>
        </p:grpSpPr>
        <p:sp>
          <p:nvSpPr>
            <p:cNvPr id="707" name="Google Shape;707;p35"/>
            <p:cNvSpPr/>
            <p:nvPr/>
          </p:nvSpPr>
          <p:spPr>
            <a:xfrm>
              <a:off x="1782965" y="2423533"/>
              <a:ext cx="300560" cy="114116"/>
            </a:xfrm>
            <a:custGeom>
              <a:avLst/>
              <a:gdLst/>
              <a:ahLst/>
              <a:cxnLst/>
              <a:rect l="l" t="t" r="r" b="b"/>
              <a:pathLst>
                <a:path w="12741" h="4838" extrusionOk="0">
                  <a:moveTo>
                    <a:pt x="2376" y="0"/>
                  </a:moveTo>
                  <a:cubicBezTo>
                    <a:pt x="1072" y="0"/>
                    <a:pt x="0" y="1052"/>
                    <a:pt x="0" y="2355"/>
                  </a:cubicBezTo>
                  <a:lnTo>
                    <a:pt x="0" y="4457"/>
                  </a:lnTo>
                  <a:cubicBezTo>
                    <a:pt x="0" y="4710"/>
                    <a:pt x="189" y="4836"/>
                    <a:pt x="378" y="4836"/>
                  </a:cubicBezTo>
                  <a:cubicBezTo>
                    <a:pt x="568" y="4836"/>
                    <a:pt x="757" y="4710"/>
                    <a:pt x="757" y="4457"/>
                  </a:cubicBezTo>
                  <a:lnTo>
                    <a:pt x="757" y="2355"/>
                  </a:lnTo>
                  <a:cubicBezTo>
                    <a:pt x="757" y="1472"/>
                    <a:pt x="1472" y="757"/>
                    <a:pt x="2355" y="757"/>
                  </a:cubicBezTo>
                  <a:lnTo>
                    <a:pt x="10365" y="757"/>
                  </a:lnTo>
                  <a:cubicBezTo>
                    <a:pt x="11248" y="757"/>
                    <a:pt x="11963" y="1472"/>
                    <a:pt x="11963" y="2355"/>
                  </a:cubicBezTo>
                  <a:lnTo>
                    <a:pt x="11963" y="4457"/>
                  </a:lnTo>
                  <a:cubicBezTo>
                    <a:pt x="11963" y="4668"/>
                    <a:pt x="12131" y="4836"/>
                    <a:pt x="12341" y="4836"/>
                  </a:cubicBezTo>
                  <a:cubicBezTo>
                    <a:pt x="12353" y="4837"/>
                    <a:pt x="12365" y="4838"/>
                    <a:pt x="12377" y="4838"/>
                  </a:cubicBezTo>
                  <a:cubicBezTo>
                    <a:pt x="12572" y="4838"/>
                    <a:pt x="12741" y="4676"/>
                    <a:pt x="12741" y="4457"/>
                  </a:cubicBezTo>
                  <a:lnTo>
                    <a:pt x="12741" y="2355"/>
                  </a:lnTo>
                  <a:cubicBezTo>
                    <a:pt x="12741" y="1052"/>
                    <a:pt x="11669" y="0"/>
                    <a:pt x="10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839484" y="2432945"/>
              <a:ext cx="186998" cy="46161"/>
            </a:xfrm>
            <a:custGeom>
              <a:avLst/>
              <a:gdLst/>
              <a:ahLst/>
              <a:cxnLst/>
              <a:rect l="l" t="t" r="r" b="b"/>
              <a:pathLst>
                <a:path w="7927" h="1957" extrusionOk="0">
                  <a:moveTo>
                    <a:pt x="22" y="1"/>
                  </a:moveTo>
                  <a:cubicBezTo>
                    <a:pt x="1" y="1073"/>
                    <a:pt x="884" y="1956"/>
                    <a:pt x="1977" y="1956"/>
                  </a:cubicBezTo>
                  <a:lnTo>
                    <a:pt x="5972" y="1956"/>
                  </a:lnTo>
                  <a:cubicBezTo>
                    <a:pt x="7044" y="1956"/>
                    <a:pt x="7927" y="1073"/>
                    <a:pt x="7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665421" y="2738934"/>
              <a:ext cx="535163" cy="203348"/>
            </a:xfrm>
            <a:custGeom>
              <a:avLst/>
              <a:gdLst/>
              <a:ahLst/>
              <a:cxnLst/>
              <a:rect l="l" t="t" r="r" b="b"/>
              <a:pathLst>
                <a:path w="22686" h="8621" extrusionOk="0">
                  <a:moveTo>
                    <a:pt x="0" y="1"/>
                  </a:moveTo>
                  <a:lnTo>
                    <a:pt x="0" y="6687"/>
                  </a:lnTo>
                  <a:cubicBezTo>
                    <a:pt x="0" y="7759"/>
                    <a:pt x="883" y="8621"/>
                    <a:pt x="1956" y="8621"/>
                  </a:cubicBezTo>
                  <a:lnTo>
                    <a:pt x="20730" y="8621"/>
                  </a:lnTo>
                  <a:cubicBezTo>
                    <a:pt x="21803" y="8621"/>
                    <a:pt x="22686" y="7759"/>
                    <a:pt x="22686" y="6687"/>
                  </a:cubicBezTo>
                  <a:lnTo>
                    <a:pt x="226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665421" y="2738934"/>
              <a:ext cx="76903" cy="203348"/>
            </a:xfrm>
            <a:custGeom>
              <a:avLst/>
              <a:gdLst/>
              <a:ahLst/>
              <a:cxnLst/>
              <a:rect l="l" t="t" r="r" b="b"/>
              <a:pathLst>
                <a:path w="3260" h="8621" extrusionOk="0">
                  <a:moveTo>
                    <a:pt x="21" y="1"/>
                  </a:moveTo>
                  <a:lnTo>
                    <a:pt x="21" y="6687"/>
                  </a:lnTo>
                  <a:cubicBezTo>
                    <a:pt x="0" y="7759"/>
                    <a:pt x="883" y="8621"/>
                    <a:pt x="1956" y="8621"/>
                  </a:cubicBezTo>
                  <a:lnTo>
                    <a:pt x="3259" y="8621"/>
                  </a:lnTo>
                  <a:cubicBezTo>
                    <a:pt x="2187" y="8621"/>
                    <a:pt x="1304" y="7759"/>
                    <a:pt x="1304" y="6687"/>
                  </a:cubicBezTo>
                  <a:lnTo>
                    <a:pt x="1304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665917" y="2738934"/>
              <a:ext cx="534667" cy="110130"/>
            </a:xfrm>
            <a:custGeom>
              <a:avLst/>
              <a:gdLst/>
              <a:ahLst/>
              <a:cxnLst/>
              <a:rect l="l" t="t" r="r" b="b"/>
              <a:pathLst>
                <a:path w="22665" h="4669" extrusionOk="0">
                  <a:moveTo>
                    <a:pt x="0" y="1"/>
                  </a:moveTo>
                  <a:lnTo>
                    <a:pt x="0" y="1956"/>
                  </a:lnTo>
                  <a:cubicBezTo>
                    <a:pt x="2839" y="3449"/>
                    <a:pt x="5950" y="4374"/>
                    <a:pt x="9167" y="4668"/>
                  </a:cubicBezTo>
                  <a:lnTo>
                    <a:pt x="13498" y="4668"/>
                  </a:lnTo>
                  <a:cubicBezTo>
                    <a:pt x="16694" y="4374"/>
                    <a:pt x="19805" y="3449"/>
                    <a:pt x="22665" y="1956"/>
                  </a:cubicBezTo>
                  <a:lnTo>
                    <a:pt x="2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645088" y="2523218"/>
              <a:ext cx="576327" cy="279701"/>
            </a:xfrm>
            <a:custGeom>
              <a:avLst/>
              <a:gdLst/>
              <a:ahLst/>
              <a:cxnLst/>
              <a:rect l="l" t="t" r="r" b="b"/>
              <a:pathLst>
                <a:path w="24431" h="11858" extrusionOk="0">
                  <a:moveTo>
                    <a:pt x="1956" y="0"/>
                  </a:moveTo>
                  <a:cubicBezTo>
                    <a:pt x="862" y="0"/>
                    <a:pt x="0" y="862"/>
                    <a:pt x="0" y="1955"/>
                  </a:cubicBezTo>
                  <a:lnTo>
                    <a:pt x="0" y="8662"/>
                  </a:lnTo>
                  <a:cubicBezTo>
                    <a:pt x="3070" y="10449"/>
                    <a:pt x="6497" y="11543"/>
                    <a:pt x="10050" y="11858"/>
                  </a:cubicBezTo>
                  <a:lnTo>
                    <a:pt x="14381" y="11858"/>
                  </a:lnTo>
                  <a:cubicBezTo>
                    <a:pt x="17913" y="11543"/>
                    <a:pt x="21340" y="10449"/>
                    <a:pt x="24431" y="8662"/>
                  </a:cubicBezTo>
                  <a:lnTo>
                    <a:pt x="24431" y="1955"/>
                  </a:lnTo>
                  <a:cubicBezTo>
                    <a:pt x="24431" y="862"/>
                    <a:pt x="23548" y="0"/>
                    <a:pt x="22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645088" y="2523194"/>
              <a:ext cx="75889" cy="220732"/>
            </a:xfrm>
            <a:custGeom>
              <a:avLst/>
              <a:gdLst/>
              <a:ahLst/>
              <a:cxnLst/>
              <a:rect l="l" t="t" r="r" b="b"/>
              <a:pathLst>
                <a:path w="3217" h="9358" extrusionOk="0">
                  <a:moveTo>
                    <a:pt x="1917" y="1"/>
                  </a:moveTo>
                  <a:cubicBezTo>
                    <a:pt x="842" y="1"/>
                    <a:pt x="0" y="876"/>
                    <a:pt x="0" y="1956"/>
                  </a:cubicBezTo>
                  <a:lnTo>
                    <a:pt x="0" y="8663"/>
                  </a:lnTo>
                  <a:cubicBezTo>
                    <a:pt x="421" y="8916"/>
                    <a:pt x="841" y="9147"/>
                    <a:pt x="1262" y="9357"/>
                  </a:cubicBezTo>
                  <a:lnTo>
                    <a:pt x="1262" y="1935"/>
                  </a:lnTo>
                  <a:cubicBezTo>
                    <a:pt x="1262" y="863"/>
                    <a:pt x="2145" y="1"/>
                    <a:pt x="3217" y="1"/>
                  </a:cubicBezTo>
                  <a:lnTo>
                    <a:pt x="1956" y="1"/>
                  </a:lnTo>
                  <a:cubicBezTo>
                    <a:pt x="1943" y="1"/>
                    <a:pt x="1930" y="1"/>
                    <a:pt x="1917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813206" y="2669018"/>
              <a:ext cx="239580" cy="128458"/>
            </a:xfrm>
            <a:custGeom>
              <a:avLst/>
              <a:gdLst/>
              <a:ahLst/>
              <a:cxnLst/>
              <a:rect l="l" t="t" r="r" b="b"/>
              <a:pathLst>
                <a:path w="10156" h="5446" extrusionOk="0">
                  <a:moveTo>
                    <a:pt x="1661" y="0"/>
                  </a:moveTo>
                  <a:cubicBezTo>
                    <a:pt x="736" y="0"/>
                    <a:pt x="1" y="736"/>
                    <a:pt x="1" y="1640"/>
                  </a:cubicBezTo>
                  <a:lnTo>
                    <a:pt x="1" y="5235"/>
                  </a:lnTo>
                  <a:cubicBezTo>
                    <a:pt x="337" y="5320"/>
                    <a:pt x="652" y="5383"/>
                    <a:pt x="989" y="5425"/>
                  </a:cubicBezTo>
                  <a:lnTo>
                    <a:pt x="989" y="1640"/>
                  </a:lnTo>
                  <a:cubicBezTo>
                    <a:pt x="989" y="1283"/>
                    <a:pt x="1283" y="989"/>
                    <a:pt x="1661" y="989"/>
                  </a:cubicBezTo>
                  <a:lnTo>
                    <a:pt x="8515" y="989"/>
                  </a:lnTo>
                  <a:cubicBezTo>
                    <a:pt x="8873" y="989"/>
                    <a:pt x="9167" y="1283"/>
                    <a:pt x="9167" y="1640"/>
                  </a:cubicBezTo>
                  <a:lnTo>
                    <a:pt x="9167" y="5446"/>
                  </a:lnTo>
                  <a:cubicBezTo>
                    <a:pt x="9504" y="5383"/>
                    <a:pt x="9840" y="5320"/>
                    <a:pt x="10155" y="5235"/>
                  </a:cubicBezTo>
                  <a:lnTo>
                    <a:pt x="10155" y="1640"/>
                  </a:lnTo>
                  <a:cubicBezTo>
                    <a:pt x="10155" y="736"/>
                    <a:pt x="9419" y="0"/>
                    <a:pt x="8515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882133" y="2740420"/>
              <a:ext cx="102192" cy="127490"/>
            </a:xfrm>
            <a:custGeom>
              <a:avLst/>
              <a:gdLst/>
              <a:ahLst/>
              <a:cxnLst/>
              <a:rect l="l" t="t" r="r" b="b"/>
              <a:pathLst>
                <a:path w="4332" h="5405" extrusionOk="0">
                  <a:moveTo>
                    <a:pt x="1136" y="1"/>
                  </a:moveTo>
                  <a:cubicBezTo>
                    <a:pt x="506" y="1"/>
                    <a:pt x="1" y="505"/>
                    <a:pt x="1" y="1115"/>
                  </a:cubicBezTo>
                  <a:lnTo>
                    <a:pt x="1" y="4269"/>
                  </a:lnTo>
                  <a:cubicBezTo>
                    <a:pt x="1" y="4900"/>
                    <a:pt x="506" y="5404"/>
                    <a:pt x="1136" y="5404"/>
                  </a:cubicBezTo>
                  <a:lnTo>
                    <a:pt x="3197" y="5404"/>
                  </a:lnTo>
                  <a:cubicBezTo>
                    <a:pt x="3827" y="5404"/>
                    <a:pt x="4332" y="4900"/>
                    <a:pt x="4332" y="4269"/>
                  </a:cubicBezTo>
                  <a:lnTo>
                    <a:pt x="4332" y="1115"/>
                  </a:lnTo>
                  <a:cubicBezTo>
                    <a:pt x="4332" y="505"/>
                    <a:pt x="3827" y="1"/>
                    <a:pt x="3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909425" y="2770189"/>
              <a:ext cx="47133" cy="67460"/>
            </a:xfrm>
            <a:custGeom>
              <a:avLst/>
              <a:gdLst/>
              <a:ahLst/>
              <a:cxnLst/>
              <a:rect l="l" t="t" r="r" b="b"/>
              <a:pathLst>
                <a:path w="1998" h="2860" extrusionOk="0">
                  <a:moveTo>
                    <a:pt x="526" y="0"/>
                  </a:moveTo>
                  <a:cubicBezTo>
                    <a:pt x="232" y="0"/>
                    <a:pt x="21" y="232"/>
                    <a:pt x="0" y="505"/>
                  </a:cubicBezTo>
                  <a:lnTo>
                    <a:pt x="0" y="2355"/>
                  </a:lnTo>
                  <a:cubicBezTo>
                    <a:pt x="21" y="2628"/>
                    <a:pt x="232" y="2860"/>
                    <a:pt x="526" y="2860"/>
                  </a:cubicBezTo>
                  <a:lnTo>
                    <a:pt x="1472" y="2860"/>
                  </a:lnTo>
                  <a:cubicBezTo>
                    <a:pt x="1766" y="2860"/>
                    <a:pt x="1977" y="2628"/>
                    <a:pt x="1998" y="2355"/>
                  </a:cubicBezTo>
                  <a:lnTo>
                    <a:pt x="1998" y="505"/>
                  </a:lnTo>
                  <a:cubicBezTo>
                    <a:pt x="1977" y="232"/>
                    <a:pt x="176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5"/>
          <p:cNvGrpSpPr/>
          <p:nvPr/>
        </p:nvGrpSpPr>
        <p:grpSpPr>
          <a:xfrm>
            <a:off x="6265886" y="1363011"/>
            <a:ext cx="535152" cy="454802"/>
            <a:chOff x="6943175" y="2494925"/>
            <a:chExt cx="535152" cy="454802"/>
          </a:xfrm>
        </p:grpSpPr>
        <p:sp>
          <p:nvSpPr>
            <p:cNvPr id="739" name="Google Shape;739;p35"/>
            <p:cNvSpPr/>
            <p:nvPr/>
          </p:nvSpPr>
          <p:spPr>
            <a:xfrm>
              <a:off x="7193029" y="2611213"/>
              <a:ext cx="275172" cy="250355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7316481" y="2494925"/>
              <a:ext cx="161845" cy="297335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7426857" y="2718254"/>
              <a:ext cx="51468" cy="74102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7211124" y="2693817"/>
              <a:ext cx="209043" cy="139223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292882" y="2763739"/>
              <a:ext cx="122661" cy="69347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7172380" y="2730055"/>
              <a:ext cx="209439" cy="138827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7267611" y="2808828"/>
              <a:ext cx="109144" cy="60101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7133592" y="2765853"/>
              <a:ext cx="209483" cy="139267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7242339" y="2853079"/>
              <a:ext cx="95231" cy="51999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7094848" y="2802091"/>
              <a:ext cx="209439" cy="139091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7217024" y="2894822"/>
              <a:ext cx="82243" cy="46099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6968006" y="2628473"/>
              <a:ext cx="266763" cy="241505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6943175" y="2531559"/>
              <a:ext cx="165191" cy="285358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6943175" y="2531559"/>
              <a:ext cx="127284" cy="266778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6943175" y="2732564"/>
              <a:ext cx="79249" cy="84361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023216" y="2766645"/>
              <a:ext cx="112534" cy="90306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028675" y="2768406"/>
              <a:ext cx="107075" cy="88720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066187" y="2806538"/>
              <a:ext cx="100339" cy="81367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071690" y="2808431"/>
              <a:ext cx="94835" cy="79474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109157" y="2846299"/>
              <a:ext cx="87703" cy="72605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114220" y="2848060"/>
              <a:ext cx="82640" cy="70844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152172" y="2886103"/>
              <a:ext cx="75463" cy="6357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157191" y="2888085"/>
              <a:ext cx="70444" cy="61642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160581" y="2636927"/>
              <a:ext cx="108748" cy="167314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160581" y="2636927"/>
              <a:ext cx="45965" cy="167314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692;p35">
            <a:extLst>
              <a:ext uri="{FF2B5EF4-FFF2-40B4-BE49-F238E27FC236}">
                <a16:creationId xmlns:a16="http://schemas.microsoft.com/office/drawing/2014/main" id="{AAE1B46C-C279-68B4-3422-212C48D00613}"/>
              </a:ext>
            </a:extLst>
          </p:cNvPr>
          <p:cNvSpPr txBox="1">
            <a:spLocks/>
          </p:cNvSpPr>
          <p:nvPr/>
        </p:nvSpPr>
        <p:spPr>
          <a:xfrm>
            <a:off x="1243154" y="3539022"/>
            <a:ext cx="21996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Accountant</a:t>
            </a:r>
            <a:endParaRPr lang="en-US" dirty="0"/>
          </a:p>
        </p:txBody>
      </p:sp>
      <p:grpSp>
        <p:nvGrpSpPr>
          <p:cNvPr id="38" name="Google Shape;717;p35">
            <a:extLst>
              <a:ext uri="{FF2B5EF4-FFF2-40B4-BE49-F238E27FC236}">
                <a16:creationId xmlns:a16="http://schemas.microsoft.com/office/drawing/2014/main" id="{328B9DBC-1098-279F-49BC-64B141FD7A8E}"/>
              </a:ext>
            </a:extLst>
          </p:cNvPr>
          <p:cNvGrpSpPr/>
          <p:nvPr/>
        </p:nvGrpSpPr>
        <p:grpSpPr>
          <a:xfrm>
            <a:off x="2075379" y="2949030"/>
            <a:ext cx="535161" cy="533648"/>
            <a:chOff x="4304425" y="2416083"/>
            <a:chExt cx="535161" cy="533648"/>
          </a:xfrm>
        </p:grpSpPr>
        <p:sp>
          <p:nvSpPr>
            <p:cNvPr id="39" name="Google Shape;718;p35">
              <a:extLst>
                <a:ext uri="{FF2B5EF4-FFF2-40B4-BE49-F238E27FC236}">
                  <a16:creationId xmlns:a16="http://schemas.microsoft.com/office/drawing/2014/main" id="{E19201CF-55EB-CB21-C646-F73EC9BA4A33}"/>
                </a:ext>
              </a:extLst>
            </p:cNvPr>
            <p:cNvSpPr/>
            <p:nvPr/>
          </p:nvSpPr>
          <p:spPr>
            <a:xfrm>
              <a:off x="4527223" y="2416083"/>
              <a:ext cx="89533" cy="49200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9;p35">
              <a:extLst>
                <a:ext uri="{FF2B5EF4-FFF2-40B4-BE49-F238E27FC236}">
                  <a16:creationId xmlns:a16="http://schemas.microsoft.com/office/drawing/2014/main" id="{BCAF15B9-0EFB-45A9-B836-AEE8E3F25A12}"/>
                </a:ext>
              </a:extLst>
            </p:cNvPr>
            <p:cNvSpPr/>
            <p:nvPr/>
          </p:nvSpPr>
          <p:spPr>
            <a:xfrm>
              <a:off x="4582806" y="2416083"/>
              <a:ext cx="33946" cy="49200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0;p35">
              <a:extLst>
                <a:ext uri="{FF2B5EF4-FFF2-40B4-BE49-F238E27FC236}">
                  <a16:creationId xmlns:a16="http://schemas.microsoft.com/office/drawing/2014/main" id="{EF342A2A-A028-857D-63E4-476DB600156B}"/>
                </a:ext>
              </a:extLst>
            </p:cNvPr>
            <p:cNvSpPr/>
            <p:nvPr/>
          </p:nvSpPr>
          <p:spPr>
            <a:xfrm>
              <a:off x="4335889" y="2492296"/>
              <a:ext cx="472228" cy="286308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1;p35">
              <a:extLst>
                <a:ext uri="{FF2B5EF4-FFF2-40B4-BE49-F238E27FC236}">
                  <a16:creationId xmlns:a16="http://schemas.microsoft.com/office/drawing/2014/main" id="{80E2C958-8CC5-FA0E-ED0F-B7AD063F5D1F}"/>
                </a:ext>
              </a:extLst>
            </p:cNvPr>
            <p:cNvSpPr/>
            <p:nvPr/>
          </p:nvSpPr>
          <p:spPr>
            <a:xfrm>
              <a:off x="4776082" y="2492296"/>
              <a:ext cx="32004" cy="286308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2;p35">
              <a:extLst>
                <a:ext uri="{FF2B5EF4-FFF2-40B4-BE49-F238E27FC236}">
                  <a16:creationId xmlns:a16="http://schemas.microsoft.com/office/drawing/2014/main" id="{B279798E-1FF0-931F-9CED-AFB39E0929A4}"/>
                </a:ext>
              </a:extLst>
            </p:cNvPr>
            <p:cNvSpPr/>
            <p:nvPr/>
          </p:nvSpPr>
          <p:spPr>
            <a:xfrm>
              <a:off x="4304425" y="2449511"/>
              <a:ext cx="535161" cy="58558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23;p35">
              <a:extLst>
                <a:ext uri="{FF2B5EF4-FFF2-40B4-BE49-F238E27FC236}">
                  <a16:creationId xmlns:a16="http://schemas.microsoft.com/office/drawing/2014/main" id="{364BD885-B5EB-7F2E-8EB9-2F190AEEE37D}"/>
                </a:ext>
              </a:extLst>
            </p:cNvPr>
            <p:cNvSpPr/>
            <p:nvPr/>
          </p:nvSpPr>
          <p:spPr>
            <a:xfrm>
              <a:off x="4466237" y="2863631"/>
              <a:ext cx="211514" cy="49200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24;p35">
              <a:extLst>
                <a:ext uri="{FF2B5EF4-FFF2-40B4-BE49-F238E27FC236}">
                  <a16:creationId xmlns:a16="http://schemas.microsoft.com/office/drawing/2014/main" id="{EDE0A74F-CE47-BC0B-4FB3-9DC3174C26A6}"/>
                </a:ext>
              </a:extLst>
            </p:cNvPr>
            <p:cNvSpPr/>
            <p:nvPr/>
          </p:nvSpPr>
          <p:spPr>
            <a:xfrm>
              <a:off x="4405250" y="2805102"/>
              <a:ext cx="129374" cy="144628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5;p35">
              <a:extLst>
                <a:ext uri="{FF2B5EF4-FFF2-40B4-BE49-F238E27FC236}">
                  <a16:creationId xmlns:a16="http://schemas.microsoft.com/office/drawing/2014/main" id="{A6939C66-35C8-84F0-E205-B6FB2C870702}"/>
                </a:ext>
              </a:extLst>
            </p:cNvPr>
            <p:cNvSpPr/>
            <p:nvPr/>
          </p:nvSpPr>
          <p:spPr>
            <a:xfrm>
              <a:off x="4607884" y="2805524"/>
              <a:ext cx="130848" cy="144207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6;p35">
              <a:extLst>
                <a:ext uri="{FF2B5EF4-FFF2-40B4-BE49-F238E27FC236}">
                  <a16:creationId xmlns:a16="http://schemas.microsoft.com/office/drawing/2014/main" id="{896CCB9D-4922-178F-D28A-7DF51BE7171A}"/>
                </a:ext>
              </a:extLst>
            </p:cNvPr>
            <p:cNvSpPr/>
            <p:nvPr/>
          </p:nvSpPr>
          <p:spPr>
            <a:xfrm>
              <a:off x="4463781" y="2805524"/>
              <a:ext cx="72712" cy="31560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7;p35">
              <a:extLst>
                <a:ext uri="{FF2B5EF4-FFF2-40B4-BE49-F238E27FC236}">
                  <a16:creationId xmlns:a16="http://schemas.microsoft.com/office/drawing/2014/main" id="{081110B6-D289-8428-A25D-CA3ED66BAA15}"/>
                </a:ext>
              </a:extLst>
            </p:cNvPr>
            <p:cNvSpPr/>
            <p:nvPr/>
          </p:nvSpPr>
          <p:spPr>
            <a:xfrm>
              <a:off x="4607884" y="2805524"/>
              <a:ext cx="72314" cy="31560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8;p35">
              <a:extLst>
                <a:ext uri="{FF2B5EF4-FFF2-40B4-BE49-F238E27FC236}">
                  <a16:creationId xmlns:a16="http://schemas.microsoft.com/office/drawing/2014/main" id="{719CCB54-8DBB-F2AD-6160-C858AC324142}"/>
                </a:ext>
              </a:extLst>
            </p:cNvPr>
            <p:cNvSpPr/>
            <p:nvPr/>
          </p:nvSpPr>
          <p:spPr>
            <a:xfrm>
              <a:off x="4304425" y="2762809"/>
              <a:ext cx="535161" cy="58066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9;p35">
              <a:extLst>
                <a:ext uri="{FF2B5EF4-FFF2-40B4-BE49-F238E27FC236}">
                  <a16:creationId xmlns:a16="http://schemas.microsoft.com/office/drawing/2014/main" id="{45B6DAF9-E0F4-3B82-0D60-1FD89BF9C571}"/>
                </a:ext>
              </a:extLst>
            </p:cNvPr>
            <p:cNvSpPr/>
            <p:nvPr/>
          </p:nvSpPr>
          <p:spPr>
            <a:xfrm>
              <a:off x="4806587" y="2449511"/>
              <a:ext cx="32964" cy="58558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0;p35">
              <a:extLst>
                <a:ext uri="{FF2B5EF4-FFF2-40B4-BE49-F238E27FC236}">
                  <a16:creationId xmlns:a16="http://schemas.microsoft.com/office/drawing/2014/main" id="{82329C13-3A09-F4F9-954F-9F08697C593F}"/>
                </a:ext>
              </a:extLst>
            </p:cNvPr>
            <p:cNvSpPr/>
            <p:nvPr/>
          </p:nvSpPr>
          <p:spPr>
            <a:xfrm>
              <a:off x="4806587" y="2762809"/>
              <a:ext cx="32964" cy="58066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1;p35">
              <a:extLst>
                <a:ext uri="{FF2B5EF4-FFF2-40B4-BE49-F238E27FC236}">
                  <a16:creationId xmlns:a16="http://schemas.microsoft.com/office/drawing/2014/main" id="{DA552AE3-752B-D739-7941-395334C8BDE8}"/>
                </a:ext>
              </a:extLst>
            </p:cNvPr>
            <p:cNvSpPr/>
            <p:nvPr/>
          </p:nvSpPr>
          <p:spPr>
            <a:xfrm>
              <a:off x="4615253" y="2569375"/>
              <a:ext cx="74092" cy="79356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2;p35">
              <a:extLst>
                <a:ext uri="{FF2B5EF4-FFF2-40B4-BE49-F238E27FC236}">
                  <a16:creationId xmlns:a16="http://schemas.microsoft.com/office/drawing/2014/main" id="{740FCC96-D380-4F29-D4C4-67152882CAA1}"/>
                </a:ext>
              </a:extLst>
            </p:cNvPr>
            <p:cNvSpPr/>
            <p:nvPr/>
          </p:nvSpPr>
          <p:spPr>
            <a:xfrm>
              <a:off x="4528112" y="2613727"/>
              <a:ext cx="75870" cy="458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33;p35">
              <a:extLst>
                <a:ext uri="{FF2B5EF4-FFF2-40B4-BE49-F238E27FC236}">
                  <a16:creationId xmlns:a16="http://schemas.microsoft.com/office/drawing/2014/main" id="{11E7EB94-02BB-88A3-0261-C6B2DD01F19B}"/>
                </a:ext>
              </a:extLst>
            </p:cNvPr>
            <p:cNvSpPr/>
            <p:nvPr/>
          </p:nvSpPr>
          <p:spPr>
            <a:xfrm>
              <a:off x="4450002" y="2619809"/>
              <a:ext cx="69600" cy="80572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34;p35">
              <a:extLst>
                <a:ext uri="{FF2B5EF4-FFF2-40B4-BE49-F238E27FC236}">
                  <a16:creationId xmlns:a16="http://schemas.microsoft.com/office/drawing/2014/main" id="{AB62AFAC-6587-ADBA-EF92-6D463BA6CCF6}"/>
                </a:ext>
              </a:extLst>
            </p:cNvPr>
            <p:cNvSpPr/>
            <p:nvPr/>
          </p:nvSpPr>
          <p:spPr>
            <a:xfrm>
              <a:off x="4406233" y="2681168"/>
              <a:ext cx="71823" cy="61576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5;p35">
              <a:extLst>
                <a:ext uri="{FF2B5EF4-FFF2-40B4-BE49-F238E27FC236}">
                  <a16:creationId xmlns:a16="http://schemas.microsoft.com/office/drawing/2014/main" id="{C670DF3C-3AE7-EB90-631A-7D94FEF99FE5}"/>
                </a:ext>
              </a:extLst>
            </p:cNvPr>
            <p:cNvSpPr/>
            <p:nvPr/>
          </p:nvSpPr>
          <p:spPr>
            <a:xfrm>
              <a:off x="4481139" y="2577375"/>
              <a:ext cx="71682" cy="61435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6;p35">
              <a:extLst>
                <a:ext uri="{FF2B5EF4-FFF2-40B4-BE49-F238E27FC236}">
                  <a16:creationId xmlns:a16="http://schemas.microsoft.com/office/drawing/2014/main" id="{A9EAF691-BFA2-4EA3-A8DC-9A9D3C52A397}"/>
                </a:ext>
              </a:extLst>
            </p:cNvPr>
            <p:cNvSpPr/>
            <p:nvPr/>
          </p:nvSpPr>
          <p:spPr>
            <a:xfrm>
              <a:off x="4572958" y="2629517"/>
              <a:ext cx="71846" cy="61599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7;p35">
              <a:extLst>
                <a:ext uri="{FF2B5EF4-FFF2-40B4-BE49-F238E27FC236}">
                  <a16:creationId xmlns:a16="http://schemas.microsoft.com/office/drawing/2014/main" id="{11380FED-7137-8A6E-92F4-78DD16F76919}"/>
                </a:ext>
              </a:extLst>
            </p:cNvPr>
            <p:cNvSpPr/>
            <p:nvPr/>
          </p:nvSpPr>
          <p:spPr>
            <a:xfrm>
              <a:off x="4648705" y="2527712"/>
              <a:ext cx="72314" cy="61435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595;p71">
            <a:extLst>
              <a:ext uri="{FF2B5EF4-FFF2-40B4-BE49-F238E27FC236}">
                <a16:creationId xmlns:a16="http://schemas.microsoft.com/office/drawing/2014/main" id="{FFE14F8C-DDD8-3F3E-0143-AC61A4D2EE29}"/>
              </a:ext>
            </a:extLst>
          </p:cNvPr>
          <p:cNvGrpSpPr/>
          <p:nvPr/>
        </p:nvGrpSpPr>
        <p:grpSpPr>
          <a:xfrm>
            <a:off x="2087918" y="1286749"/>
            <a:ext cx="581839" cy="511150"/>
            <a:chOff x="7402362" y="3681535"/>
            <a:chExt cx="402757" cy="372728"/>
          </a:xfrm>
        </p:grpSpPr>
        <p:sp>
          <p:nvSpPr>
            <p:cNvPr id="60" name="Google Shape;7596;p71">
              <a:extLst>
                <a:ext uri="{FF2B5EF4-FFF2-40B4-BE49-F238E27FC236}">
                  <a16:creationId xmlns:a16="http://schemas.microsoft.com/office/drawing/2014/main" id="{482D8CFF-BDDD-190F-02C4-260F370C9D47}"/>
                </a:ext>
              </a:extLst>
            </p:cNvPr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rgbClr val="8A9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97;p71">
              <a:extLst>
                <a:ext uri="{FF2B5EF4-FFF2-40B4-BE49-F238E27FC236}">
                  <a16:creationId xmlns:a16="http://schemas.microsoft.com/office/drawing/2014/main" id="{7FA482C9-F167-2552-CF2F-480EA829E212}"/>
                </a:ext>
              </a:extLst>
            </p:cNvPr>
            <p:cNvSpPr/>
            <p:nvPr/>
          </p:nvSpPr>
          <p:spPr>
            <a:xfrm>
              <a:off x="7540502" y="3735683"/>
              <a:ext cx="236741" cy="236558"/>
            </a:xfrm>
            <a:custGeom>
              <a:avLst/>
              <a:gdLst/>
              <a:ahLst/>
              <a:cxnLst/>
              <a:rect l="l" t="t" r="r" b="b"/>
              <a:pathLst>
                <a:path w="9011" h="9004" extrusionOk="0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98;p71">
              <a:extLst>
                <a:ext uri="{FF2B5EF4-FFF2-40B4-BE49-F238E27FC236}">
                  <a16:creationId xmlns:a16="http://schemas.microsoft.com/office/drawing/2014/main" id="{DF4A6C25-1AC2-A891-433F-7EF315C0295D}"/>
                </a:ext>
              </a:extLst>
            </p:cNvPr>
            <p:cNvSpPr/>
            <p:nvPr/>
          </p:nvSpPr>
          <p:spPr>
            <a:xfrm>
              <a:off x="7472693" y="3728274"/>
              <a:ext cx="283585" cy="256998"/>
            </a:xfrm>
            <a:custGeom>
              <a:avLst/>
              <a:gdLst/>
              <a:ahLst/>
              <a:cxnLst/>
              <a:rect l="l" t="t" r="r" b="b"/>
              <a:pathLst>
                <a:path w="10794" h="9782" extrusionOk="0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599;p71">
              <a:extLst>
                <a:ext uri="{FF2B5EF4-FFF2-40B4-BE49-F238E27FC236}">
                  <a16:creationId xmlns:a16="http://schemas.microsoft.com/office/drawing/2014/main" id="{95F2E42F-A3C4-7161-3E5D-B619116278D5}"/>
                </a:ext>
              </a:extLst>
            </p:cNvPr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rgbClr val="BA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7600;p71">
              <a:extLst>
                <a:ext uri="{FF2B5EF4-FFF2-40B4-BE49-F238E27FC236}">
                  <a16:creationId xmlns:a16="http://schemas.microsoft.com/office/drawing/2014/main" id="{7C961820-23A3-640D-5AA6-8125800D706C}"/>
                </a:ext>
              </a:extLst>
            </p:cNvPr>
            <p:cNvSpPr/>
            <p:nvPr/>
          </p:nvSpPr>
          <p:spPr>
            <a:xfrm>
              <a:off x="7496575" y="3728248"/>
              <a:ext cx="251323" cy="227310"/>
            </a:xfrm>
            <a:custGeom>
              <a:avLst/>
              <a:gdLst/>
              <a:ahLst/>
              <a:cxnLst/>
              <a:rect l="l" t="t" r="r" b="b"/>
              <a:pathLst>
                <a:path w="9566" h="8652" extrusionOk="0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7601;p71">
              <a:extLst>
                <a:ext uri="{FF2B5EF4-FFF2-40B4-BE49-F238E27FC236}">
                  <a16:creationId xmlns:a16="http://schemas.microsoft.com/office/drawing/2014/main" id="{649FFB46-1D33-8E01-2E5E-ACF2816489AF}"/>
                </a:ext>
              </a:extLst>
            </p:cNvPr>
            <p:cNvSpPr/>
            <p:nvPr/>
          </p:nvSpPr>
          <p:spPr>
            <a:xfrm>
              <a:off x="7511524" y="3731296"/>
              <a:ext cx="221976" cy="232564"/>
            </a:xfrm>
            <a:custGeom>
              <a:avLst/>
              <a:gdLst/>
              <a:ahLst/>
              <a:cxnLst/>
              <a:rect l="l" t="t" r="r" b="b"/>
              <a:pathLst>
                <a:path w="8449" h="8852" extrusionOk="0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7602;p71">
              <a:extLst>
                <a:ext uri="{FF2B5EF4-FFF2-40B4-BE49-F238E27FC236}">
                  <a16:creationId xmlns:a16="http://schemas.microsoft.com/office/drawing/2014/main" id="{DFB00E2F-EAB3-6BFF-6321-6C46EC156C96}"/>
                </a:ext>
              </a:extLst>
            </p:cNvPr>
            <p:cNvSpPr/>
            <p:nvPr/>
          </p:nvSpPr>
          <p:spPr>
            <a:xfrm>
              <a:off x="7519721" y="3712169"/>
              <a:ext cx="144157" cy="136696"/>
            </a:xfrm>
            <a:custGeom>
              <a:avLst/>
              <a:gdLst/>
              <a:ahLst/>
              <a:cxnLst/>
              <a:rect l="l" t="t" r="r" b="b"/>
              <a:pathLst>
                <a:path w="5487" h="5203" extrusionOk="0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7603;p71">
              <a:extLst>
                <a:ext uri="{FF2B5EF4-FFF2-40B4-BE49-F238E27FC236}">
                  <a16:creationId xmlns:a16="http://schemas.microsoft.com/office/drawing/2014/main" id="{D08326E8-C08A-969C-6ACC-F36278AE9F1F}"/>
                </a:ext>
              </a:extLst>
            </p:cNvPr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7604;p71">
              <a:extLst>
                <a:ext uri="{FF2B5EF4-FFF2-40B4-BE49-F238E27FC236}">
                  <a16:creationId xmlns:a16="http://schemas.microsoft.com/office/drawing/2014/main" id="{CB30CCE2-52D8-8DC2-43CD-AE8007F13CB5}"/>
                </a:ext>
              </a:extLst>
            </p:cNvPr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rgbClr val="8A9D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7605;p71">
              <a:extLst>
                <a:ext uri="{FF2B5EF4-FFF2-40B4-BE49-F238E27FC236}">
                  <a16:creationId xmlns:a16="http://schemas.microsoft.com/office/drawing/2014/main" id="{0208E7DB-E601-5D53-14CA-F203B4441F99}"/>
                </a:ext>
              </a:extLst>
            </p:cNvPr>
            <p:cNvSpPr/>
            <p:nvPr/>
          </p:nvSpPr>
          <p:spPr>
            <a:xfrm>
              <a:off x="7471432" y="3804570"/>
              <a:ext cx="236741" cy="236741"/>
            </a:xfrm>
            <a:custGeom>
              <a:avLst/>
              <a:gdLst/>
              <a:ahLst/>
              <a:cxnLst/>
              <a:rect l="l" t="t" r="r" b="b"/>
              <a:pathLst>
                <a:path w="9011" h="9011" extrusionOk="0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7606;p71">
              <a:extLst>
                <a:ext uri="{FF2B5EF4-FFF2-40B4-BE49-F238E27FC236}">
                  <a16:creationId xmlns:a16="http://schemas.microsoft.com/office/drawing/2014/main" id="{38328B08-4A39-9220-1000-4BE8FC7FF4D2}"/>
                </a:ext>
              </a:extLst>
            </p:cNvPr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rgbClr val="BA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7607;p71">
              <a:extLst>
                <a:ext uri="{FF2B5EF4-FFF2-40B4-BE49-F238E27FC236}">
                  <a16:creationId xmlns:a16="http://schemas.microsoft.com/office/drawing/2014/main" id="{CE8669C7-B500-AE7C-BF7F-36C036CA3B21}"/>
                </a:ext>
              </a:extLst>
            </p:cNvPr>
            <p:cNvSpPr/>
            <p:nvPr/>
          </p:nvSpPr>
          <p:spPr>
            <a:xfrm>
              <a:off x="7435701" y="3780924"/>
              <a:ext cx="211231" cy="198962"/>
            </a:xfrm>
            <a:custGeom>
              <a:avLst/>
              <a:gdLst/>
              <a:ahLst/>
              <a:cxnLst/>
              <a:rect l="l" t="t" r="r" b="b"/>
              <a:pathLst>
                <a:path w="8040" h="7573" extrusionOk="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rgbClr val="A2B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7608;p71">
              <a:extLst>
                <a:ext uri="{FF2B5EF4-FFF2-40B4-BE49-F238E27FC236}">
                  <a16:creationId xmlns:a16="http://schemas.microsoft.com/office/drawing/2014/main" id="{2BFF0F2D-C67A-CE50-C3C9-4047C3CD804A}"/>
                </a:ext>
              </a:extLst>
            </p:cNvPr>
            <p:cNvSpPr/>
            <p:nvPr/>
          </p:nvSpPr>
          <p:spPr>
            <a:xfrm>
              <a:off x="7452122" y="3785417"/>
              <a:ext cx="174949" cy="174791"/>
            </a:xfrm>
            <a:custGeom>
              <a:avLst/>
              <a:gdLst/>
              <a:ahLst/>
              <a:cxnLst/>
              <a:rect l="l" t="t" r="r" b="b"/>
              <a:pathLst>
                <a:path w="6659" h="6653" extrusionOk="0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rgbClr val="BA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7609;p71">
              <a:extLst>
                <a:ext uri="{FF2B5EF4-FFF2-40B4-BE49-F238E27FC236}">
                  <a16:creationId xmlns:a16="http://schemas.microsoft.com/office/drawing/2014/main" id="{915D1E97-A4CD-A200-D7EF-4EF1F5EAD00F}"/>
                </a:ext>
              </a:extLst>
            </p:cNvPr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7610;p71">
              <a:extLst>
                <a:ext uri="{FF2B5EF4-FFF2-40B4-BE49-F238E27FC236}">
                  <a16:creationId xmlns:a16="http://schemas.microsoft.com/office/drawing/2014/main" id="{092C3FE2-92D5-5FD0-18CF-5463C9E15667}"/>
                </a:ext>
              </a:extLst>
            </p:cNvPr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7611;p71">
              <a:extLst>
                <a:ext uri="{FF2B5EF4-FFF2-40B4-BE49-F238E27FC236}">
                  <a16:creationId xmlns:a16="http://schemas.microsoft.com/office/drawing/2014/main" id="{ECCAE88C-FB37-7196-865D-AB5270174CB9}"/>
                </a:ext>
              </a:extLst>
            </p:cNvPr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rgbClr val="688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56"/>
          <p:cNvGrpSpPr/>
          <p:nvPr/>
        </p:nvGrpSpPr>
        <p:grpSpPr>
          <a:xfrm>
            <a:off x="1845802" y="1105100"/>
            <a:ext cx="1562904" cy="2933292"/>
            <a:chOff x="1845802" y="1105100"/>
            <a:chExt cx="1562904" cy="2933292"/>
          </a:xfrm>
        </p:grpSpPr>
        <p:sp>
          <p:nvSpPr>
            <p:cNvPr id="1782" name="Google Shape;1782;p56"/>
            <p:cNvSpPr/>
            <p:nvPr/>
          </p:nvSpPr>
          <p:spPr>
            <a:xfrm>
              <a:off x="1845802" y="1105100"/>
              <a:ext cx="1562904" cy="2933292"/>
            </a:xfrm>
            <a:custGeom>
              <a:avLst/>
              <a:gdLst/>
              <a:ahLst/>
              <a:cxnLst/>
              <a:rect l="l" t="t" r="r" b="b"/>
              <a:pathLst>
                <a:path w="104385" h="195912" extrusionOk="0">
                  <a:moveTo>
                    <a:pt x="2095" y="1"/>
                  </a:moveTo>
                  <a:cubicBezTo>
                    <a:pt x="904" y="1"/>
                    <a:pt x="0" y="945"/>
                    <a:pt x="0" y="2096"/>
                  </a:cubicBezTo>
                  <a:lnTo>
                    <a:pt x="0" y="193776"/>
                  </a:lnTo>
                  <a:cubicBezTo>
                    <a:pt x="0" y="194967"/>
                    <a:pt x="986" y="195912"/>
                    <a:pt x="2095" y="195912"/>
                  </a:cubicBezTo>
                  <a:lnTo>
                    <a:pt x="102290" y="195912"/>
                  </a:lnTo>
                  <a:cubicBezTo>
                    <a:pt x="103399" y="195912"/>
                    <a:pt x="104344" y="194967"/>
                    <a:pt x="104385" y="193776"/>
                  </a:cubicBezTo>
                  <a:lnTo>
                    <a:pt x="104385" y="2096"/>
                  </a:lnTo>
                  <a:cubicBezTo>
                    <a:pt x="104385" y="904"/>
                    <a:pt x="103399" y="1"/>
                    <a:pt x="10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1890096" y="1156777"/>
              <a:ext cx="1473099" cy="2829967"/>
            </a:xfrm>
            <a:custGeom>
              <a:avLst/>
              <a:gdLst/>
              <a:ahLst/>
              <a:cxnLst/>
              <a:rect l="l" t="t" r="r" b="b"/>
              <a:pathLst>
                <a:path w="98387" h="189011" extrusionOk="0">
                  <a:moveTo>
                    <a:pt x="2013" y="0"/>
                  </a:moveTo>
                  <a:cubicBezTo>
                    <a:pt x="904" y="0"/>
                    <a:pt x="0" y="904"/>
                    <a:pt x="0" y="1972"/>
                  </a:cubicBezTo>
                  <a:lnTo>
                    <a:pt x="0" y="186997"/>
                  </a:lnTo>
                  <a:cubicBezTo>
                    <a:pt x="0" y="188148"/>
                    <a:pt x="945" y="189010"/>
                    <a:pt x="2013" y="189010"/>
                  </a:cubicBezTo>
                  <a:lnTo>
                    <a:pt x="96415" y="189010"/>
                  </a:lnTo>
                  <a:cubicBezTo>
                    <a:pt x="97524" y="189010"/>
                    <a:pt x="98387" y="188148"/>
                    <a:pt x="98387" y="187038"/>
                  </a:cubicBezTo>
                  <a:lnTo>
                    <a:pt x="98387" y="1972"/>
                  </a:lnTo>
                  <a:cubicBezTo>
                    <a:pt x="98387" y="863"/>
                    <a:pt x="97483" y="0"/>
                    <a:pt x="96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2433262" y="3848089"/>
              <a:ext cx="387518" cy="64591"/>
            </a:xfrm>
            <a:custGeom>
              <a:avLst/>
              <a:gdLst/>
              <a:ahLst/>
              <a:cxnLst/>
              <a:rect l="l" t="t" r="r" b="b"/>
              <a:pathLst>
                <a:path w="25882" h="4314" extrusionOk="0">
                  <a:moveTo>
                    <a:pt x="2137" y="0"/>
                  </a:moveTo>
                  <a:cubicBezTo>
                    <a:pt x="987" y="0"/>
                    <a:pt x="1" y="945"/>
                    <a:pt x="1" y="2136"/>
                  </a:cubicBezTo>
                  <a:cubicBezTo>
                    <a:pt x="1" y="3328"/>
                    <a:pt x="987" y="4313"/>
                    <a:pt x="2137" y="4313"/>
                  </a:cubicBezTo>
                  <a:lnTo>
                    <a:pt x="23704" y="4313"/>
                  </a:lnTo>
                  <a:cubicBezTo>
                    <a:pt x="24895" y="4313"/>
                    <a:pt x="25881" y="3328"/>
                    <a:pt x="25881" y="2136"/>
                  </a:cubicBezTo>
                  <a:cubicBezTo>
                    <a:pt x="25881" y="945"/>
                    <a:pt x="24895" y="0"/>
                    <a:pt x="23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56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Salesman</a:t>
            </a:r>
          </a:p>
        </p:txBody>
      </p:sp>
      <p:sp>
        <p:nvSpPr>
          <p:cNvPr id="1786" name="Google Shape;1786;p56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Responsible of selling the products and make new transactions</a:t>
            </a:r>
          </a:p>
        </p:txBody>
      </p:sp>
      <p:pic>
        <p:nvPicPr>
          <p:cNvPr id="1787" name="Google Shape;1787;p56"/>
          <p:cNvPicPr preferRelativeResize="0"/>
          <p:nvPr/>
        </p:nvPicPr>
        <p:blipFill rotWithShape="1">
          <a:blip r:embed="rId3">
            <a:alphaModFix/>
          </a:blip>
          <a:srcRect l="56545" r="14174"/>
          <a:stretch/>
        </p:blipFill>
        <p:spPr>
          <a:xfrm flipH="1">
            <a:off x="1890092" y="1156772"/>
            <a:ext cx="1473290" cy="28303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8" name="Google Shape;1788;p56"/>
          <p:cNvGrpSpPr/>
          <p:nvPr/>
        </p:nvGrpSpPr>
        <p:grpSpPr>
          <a:xfrm>
            <a:off x="2366221" y="1139556"/>
            <a:ext cx="521582" cy="52284"/>
            <a:chOff x="2366221" y="1139556"/>
            <a:chExt cx="521582" cy="52284"/>
          </a:xfrm>
        </p:grpSpPr>
        <p:sp>
          <p:nvSpPr>
            <p:cNvPr id="1789" name="Google Shape;1789;p56"/>
            <p:cNvSpPr/>
            <p:nvPr/>
          </p:nvSpPr>
          <p:spPr>
            <a:xfrm>
              <a:off x="2366221" y="1139556"/>
              <a:ext cx="521582" cy="52284"/>
            </a:xfrm>
            <a:custGeom>
              <a:avLst/>
              <a:gdLst/>
              <a:ahLst/>
              <a:cxnLst/>
              <a:rect l="l" t="t" r="r" b="b"/>
              <a:pathLst>
                <a:path w="34836" h="3492" extrusionOk="0">
                  <a:moveTo>
                    <a:pt x="0" y="0"/>
                  </a:moveTo>
                  <a:lnTo>
                    <a:pt x="0" y="2465"/>
                  </a:lnTo>
                  <a:cubicBezTo>
                    <a:pt x="0" y="3040"/>
                    <a:pt x="452" y="3492"/>
                    <a:pt x="1027" y="3492"/>
                  </a:cubicBezTo>
                  <a:lnTo>
                    <a:pt x="33809" y="3492"/>
                  </a:lnTo>
                  <a:cubicBezTo>
                    <a:pt x="34343" y="3492"/>
                    <a:pt x="34836" y="3040"/>
                    <a:pt x="34836" y="2465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45846"/>
                </a:solidFill>
              </a:endParaR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2519379" y="1156777"/>
              <a:ext cx="215290" cy="15"/>
            </a:xfrm>
            <a:custGeom>
              <a:avLst/>
              <a:gdLst/>
              <a:ahLst/>
              <a:cxnLst/>
              <a:rect l="l" t="t" r="r" b="b"/>
              <a:pathLst>
                <a:path w="14379" h="1" fill="none" extrusionOk="0">
                  <a:moveTo>
                    <a:pt x="1" y="0"/>
                  </a:moveTo>
                  <a:lnTo>
                    <a:pt x="14379" y="0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rgbClr val="FFFFFF"/>
              </a:solidFill>
              <a:prstDash val="solid"/>
              <a:miter lim="41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56"/>
          <p:cNvGrpSpPr/>
          <p:nvPr/>
        </p:nvGrpSpPr>
        <p:grpSpPr>
          <a:xfrm>
            <a:off x="8192025" y="2797485"/>
            <a:ext cx="785377" cy="2421158"/>
            <a:chOff x="7825375" y="2447285"/>
            <a:chExt cx="785377" cy="2421158"/>
          </a:xfrm>
        </p:grpSpPr>
        <p:sp>
          <p:nvSpPr>
            <p:cNvPr id="1792" name="Google Shape;1792;p56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5"/>
          <p:cNvSpPr txBox="1">
            <a:spLocks noGrp="1"/>
          </p:cNvSpPr>
          <p:nvPr>
            <p:ph type="ctrTitle"/>
          </p:nvPr>
        </p:nvSpPr>
        <p:spPr>
          <a:xfrm flipH="1">
            <a:off x="1101425" y="1853950"/>
            <a:ext cx="3186796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procurement</a:t>
            </a:r>
            <a:endParaRPr dirty="0"/>
          </a:p>
        </p:txBody>
      </p:sp>
      <p:sp>
        <p:nvSpPr>
          <p:cNvPr id="1765" name="Google Shape;1765;p55"/>
          <p:cNvSpPr txBox="1">
            <a:spLocks noGrp="1"/>
          </p:cNvSpPr>
          <p:nvPr>
            <p:ph type="subTitle" idx="1"/>
          </p:nvPr>
        </p:nvSpPr>
        <p:spPr>
          <a:xfrm flipH="1">
            <a:off x="1101425" y="2354850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Responsible of add new products to the store, edit, delete, and restock the products</a:t>
            </a:r>
            <a:endParaRPr dirty="0"/>
          </a:p>
        </p:txBody>
      </p:sp>
      <p:sp>
        <p:nvSpPr>
          <p:cNvPr id="1766" name="Google Shape;1766;p55"/>
          <p:cNvSpPr/>
          <p:nvPr/>
        </p:nvSpPr>
        <p:spPr>
          <a:xfrm>
            <a:off x="5717846" y="1504578"/>
            <a:ext cx="1780745" cy="2331834"/>
          </a:xfrm>
          <a:custGeom>
            <a:avLst/>
            <a:gdLst/>
            <a:ahLst/>
            <a:cxnLst/>
            <a:rect l="l" t="t" r="r" b="b"/>
            <a:pathLst>
              <a:path w="123921" h="162271" extrusionOk="0">
                <a:moveTo>
                  <a:pt x="1606" y="0"/>
                </a:moveTo>
                <a:cubicBezTo>
                  <a:pt x="730" y="0"/>
                  <a:pt x="1" y="730"/>
                  <a:pt x="30" y="1547"/>
                </a:cubicBezTo>
                <a:lnTo>
                  <a:pt x="30" y="160694"/>
                </a:lnTo>
                <a:cubicBezTo>
                  <a:pt x="30" y="161570"/>
                  <a:pt x="730" y="162270"/>
                  <a:pt x="1606" y="162270"/>
                </a:cubicBezTo>
                <a:lnTo>
                  <a:pt x="122374" y="162270"/>
                </a:lnTo>
                <a:cubicBezTo>
                  <a:pt x="123250" y="162270"/>
                  <a:pt x="123921" y="161570"/>
                  <a:pt x="123921" y="160694"/>
                </a:cubicBezTo>
                <a:lnTo>
                  <a:pt x="123921" y="1547"/>
                </a:lnTo>
                <a:cubicBezTo>
                  <a:pt x="123921" y="672"/>
                  <a:pt x="123250" y="0"/>
                  <a:pt x="1223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55"/>
          <p:cNvSpPr/>
          <p:nvPr/>
        </p:nvSpPr>
        <p:spPr>
          <a:xfrm>
            <a:off x="5717846" y="1504578"/>
            <a:ext cx="1780745" cy="2331834"/>
          </a:xfrm>
          <a:custGeom>
            <a:avLst/>
            <a:gdLst/>
            <a:ahLst/>
            <a:cxnLst/>
            <a:rect l="l" t="t" r="r" b="b"/>
            <a:pathLst>
              <a:path w="123921" h="162271" extrusionOk="0">
                <a:moveTo>
                  <a:pt x="1606" y="0"/>
                </a:moveTo>
                <a:cubicBezTo>
                  <a:pt x="730" y="0"/>
                  <a:pt x="1" y="730"/>
                  <a:pt x="30" y="1547"/>
                </a:cubicBezTo>
                <a:lnTo>
                  <a:pt x="30" y="160694"/>
                </a:lnTo>
                <a:cubicBezTo>
                  <a:pt x="30" y="161570"/>
                  <a:pt x="730" y="162270"/>
                  <a:pt x="1606" y="162270"/>
                </a:cubicBezTo>
                <a:lnTo>
                  <a:pt x="122374" y="162270"/>
                </a:lnTo>
                <a:cubicBezTo>
                  <a:pt x="123250" y="162270"/>
                  <a:pt x="123921" y="161570"/>
                  <a:pt x="123921" y="160694"/>
                </a:cubicBezTo>
                <a:lnTo>
                  <a:pt x="123921" y="1547"/>
                </a:lnTo>
                <a:cubicBezTo>
                  <a:pt x="123921" y="672"/>
                  <a:pt x="123250" y="0"/>
                  <a:pt x="122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55"/>
          <p:cNvGrpSpPr/>
          <p:nvPr/>
        </p:nvGrpSpPr>
        <p:grpSpPr>
          <a:xfrm>
            <a:off x="5623883" y="1182534"/>
            <a:ext cx="1977596" cy="3005319"/>
            <a:chOff x="5396237" y="762001"/>
            <a:chExt cx="2283070" cy="3469143"/>
          </a:xfrm>
        </p:grpSpPr>
        <p:sp>
          <p:nvSpPr>
            <p:cNvPr id="1769" name="Google Shape;1769;p55"/>
            <p:cNvSpPr/>
            <p:nvPr/>
          </p:nvSpPr>
          <p:spPr>
            <a:xfrm>
              <a:off x="5396237" y="762001"/>
              <a:ext cx="2283070" cy="3469143"/>
            </a:xfrm>
            <a:custGeom>
              <a:avLst/>
              <a:gdLst/>
              <a:ahLst/>
              <a:cxnLst/>
              <a:rect l="l" t="t" r="r" b="b"/>
              <a:pathLst>
                <a:path w="137638" h="209142" extrusionOk="0">
                  <a:moveTo>
                    <a:pt x="3648" y="0"/>
                  </a:moveTo>
                  <a:cubicBezTo>
                    <a:pt x="1634" y="0"/>
                    <a:pt x="0" y="1634"/>
                    <a:pt x="0" y="3648"/>
                  </a:cubicBezTo>
                  <a:lnTo>
                    <a:pt x="0" y="205493"/>
                  </a:lnTo>
                  <a:cubicBezTo>
                    <a:pt x="0" y="207507"/>
                    <a:pt x="1634" y="209141"/>
                    <a:pt x="3648" y="209141"/>
                  </a:cubicBezTo>
                  <a:lnTo>
                    <a:pt x="133989" y="209141"/>
                  </a:lnTo>
                  <a:cubicBezTo>
                    <a:pt x="136003" y="209141"/>
                    <a:pt x="137638" y="207507"/>
                    <a:pt x="137638" y="205493"/>
                  </a:cubicBezTo>
                  <a:lnTo>
                    <a:pt x="137638" y="3648"/>
                  </a:lnTo>
                  <a:cubicBezTo>
                    <a:pt x="137638" y="1634"/>
                    <a:pt x="136003" y="0"/>
                    <a:pt x="133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5"/>
            <p:cNvSpPr/>
            <p:nvPr/>
          </p:nvSpPr>
          <p:spPr>
            <a:xfrm>
              <a:off x="6303377" y="3970383"/>
              <a:ext cx="469592" cy="65371"/>
            </a:xfrm>
            <a:custGeom>
              <a:avLst/>
              <a:gdLst/>
              <a:ahLst/>
              <a:cxnLst/>
              <a:rect l="l" t="t" r="r" b="b"/>
              <a:pathLst>
                <a:path w="28310" h="3941" extrusionOk="0">
                  <a:moveTo>
                    <a:pt x="1956" y="1"/>
                  </a:moveTo>
                  <a:cubicBezTo>
                    <a:pt x="876" y="1"/>
                    <a:pt x="0" y="905"/>
                    <a:pt x="0" y="1956"/>
                  </a:cubicBezTo>
                  <a:cubicBezTo>
                    <a:pt x="0" y="3065"/>
                    <a:pt x="876" y="3941"/>
                    <a:pt x="1956" y="3941"/>
                  </a:cubicBezTo>
                  <a:lnTo>
                    <a:pt x="26325" y="3941"/>
                  </a:lnTo>
                  <a:cubicBezTo>
                    <a:pt x="27434" y="3941"/>
                    <a:pt x="28310" y="3065"/>
                    <a:pt x="28310" y="1956"/>
                  </a:cubicBezTo>
                  <a:cubicBezTo>
                    <a:pt x="28310" y="876"/>
                    <a:pt x="27434" y="1"/>
                    <a:pt x="263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5"/>
            <p:cNvSpPr/>
            <p:nvPr/>
          </p:nvSpPr>
          <p:spPr>
            <a:xfrm>
              <a:off x="6455384" y="859294"/>
              <a:ext cx="165576" cy="166057"/>
            </a:xfrm>
            <a:custGeom>
              <a:avLst/>
              <a:gdLst/>
              <a:ahLst/>
              <a:cxnLst/>
              <a:rect l="l" t="t" r="r" b="b"/>
              <a:pathLst>
                <a:path w="9982" h="10011" extrusionOk="0">
                  <a:moveTo>
                    <a:pt x="4991" y="0"/>
                  </a:moveTo>
                  <a:cubicBezTo>
                    <a:pt x="2218" y="0"/>
                    <a:pt x="0" y="2247"/>
                    <a:pt x="0" y="5020"/>
                  </a:cubicBezTo>
                  <a:cubicBezTo>
                    <a:pt x="0" y="7734"/>
                    <a:pt x="2218" y="10011"/>
                    <a:pt x="4991" y="10011"/>
                  </a:cubicBezTo>
                  <a:cubicBezTo>
                    <a:pt x="7764" y="10011"/>
                    <a:pt x="9982" y="7793"/>
                    <a:pt x="9982" y="5020"/>
                  </a:cubicBezTo>
                  <a:cubicBezTo>
                    <a:pt x="9982" y="2247"/>
                    <a:pt x="776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2" name="Google Shape;1772;p55"/>
          <p:cNvPicPr preferRelativeResize="0"/>
          <p:nvPr/>
        </p:nvPicPr>
        <p:blipFill rotWithShape="1">
          <a:blip r:embed="rId3">
            <a:alphaModFix/>
          </a:blip>
          <a:srcRect l="51237" r="6304"/>
          <a:stretch/>
        </p:blipFill>
        <p:spPr>
          <a:xfrm>
            <a:off x="5717849" y="1484060"/>
            <a:ext cx="1790813" cy="2372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3" name="Google Shape;1773;p55"/>
          <p:cNvGrpSpPr/>
          <p:nvPr/>
        </p:nvGrpSpPr>
        <p:grpSpPr>
          <a:xfrm flipH="1">
            <a:off x="232494" y="3233848"/>
            <a:ext cx="833537" cy="1960086"/>
            <a:chOff x="8416475" y="3483007"/>
            <a:chExt cx="727535" cy="1710819"/>
          </a:xfrm>
        </p:grpSpPr>
        <p:sp>
          <p:nvSpPr>
            <p:cNvPr id="1774" name="Google Shape;1774;p55"/>
            <p:cNvSpPr/>
            <p:nvPr/>
          </p:nvSpPr>
          <p:spPr>
            <a:xfrm>
              <a:off x="8578364" y="484511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5"/>
            <p:cNvSpPr/>
            <p:nvPr/>
          </p:nvSpPr>
          <p:spPr>
            <a:xfrm>
              <a:off x="8416475" y="348300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5"/>
            <p:cNvSpPr/>
            <p:nvPr/>
          </p:nvSpPr>
          <p:spPr>
            <a:xfrm>
              <a:off x="8578364" y="484511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56"/>
          <p:cNvGrpSpPr/>
          <p:nvPr/>
        </p:nvGrpSpPr>
        <p:grpSpPr>
          <a:xfrm>
            <a:off x="1537138" y="1105100"/>
            <a:ext cx="1871568" cy="2933292"/>
            <a:chOff x="1845802" y="1105100"/>
            <a:chExt cx="1562904" cy="2933292"/>
          </a:xfrm>
        </p:grpSpPr>
        <p:sp>
          <p:nvSpPr>
            <p:cNvPr id="1782" name="Google Shape;1782;p56"/>
            <p:cNvSpPr/>
            <p:nvPr/>
          </p:nvSpPr>
          <p:spPr>
            <a:xfrm>
              <a:off x="1845802" y="1105100"/>
              <a:ext cx="1562904" cy="2933292"/>
            </a:xfrm>
            <a:custGeom>
              <a:avLst/>
              <a:gdLst/>
              <a:ahLst/>
              <a:cxnLst/>
              <a:rect l="l" t="t" r="r" b="b"/>
              <a:pathLst>
                <a:path w="104385" h="195912" extrusionOk="0">
                  <a:moveTo>
                    <a:pt x="2095" y="1"/>
                  </a:moveTo>
                  <a:cubicBezTo>
                    <a:pt x="904" y="1"/>
                    <a:pt x="0" y="945"/>
                    <a:pt x="0" y="2096"/>
                  </a:cubicBezTo>
                  <a:lnTo>
                    <a:pt x="0" y="193776"/>
                  </a:lnTo>
                  <a:cubicBezTo>
                    <a:pt x="0" y="194967"/>
                    <a:pt x="986" y="195912"/>
                    <a:pt x="2095" y="195912"/>
                  </a:cubicBezTo>
                  <a:lnTo>
                    <a:pt x="102290" y="195912"/>
                  </a:lnTo>
                  <a:cubicBezTo>
                    <a:pt x="103399" y="195912"/>
                    <a:pt x="104344" y="194967"/>
                    <a:pt x="104385" y="193776"/>
                  </a:cubicBezTo>
                  <a:lnTo>
                    <a:pt x="104385" y="2096"/>
                  </a:lnTo>
                  <a:cubicBezTo>
                    <a:pt x="104385" y="904"/>
                    <a:pt x="103399" y="1"/>
                    <a:pt x="10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1901669" y="1156777"/>
              <a:ext cx="1473099" cy="2829967"/>
            </a:xfrm>
            <a:custGeom>
              <a:avLst/>
              <a:gdLst/>
              <a:ahLst/>
              <a:cxnLst/>
              <a:rect l="l" t="t" r="r" b="b"/>
              <a:pathLst>
                <a:path w="98387" h="189011" extrusionOk="0">
                  <a:moveTo>
                    <a:pt x="2013" y="0"/>
                  </a:moveTo>
                  <a:cubicBezTo>
                    <a:pt x="904" y="0"/>
                    <a:pt x="0" y="904"/>
                    <a:pt x="0" y="1972"/>
                  </a:cubicBezTo>
                  <a:lnTo>
                    <a:pt x="0" y="186997"/>
                  </a:lnTo>
                  <a:cubicBezTo>
                    <a:pt x="0" y="188148"/>
                    <a:pt x="945" y="189010"/>
                    <a:pt x="2013" y="189010"/>
                  </a:cubicBezTo>
                  <a:lnTo>
                    <a:pt x="96415" y="189010"/>
                  </a:lnTo>
                  <a:cubicBezTo>
                    <a:pt x="97524" y="189010"/>
                    <a:pt x="98387" y="188148"/>
                    <a:pt x="98387" y="187038"/>
                  </a:cubicBezTo>
                  <a:lnTo>
                    <a:pt x="98387" y="1972"/>
                  </a:lnTo>
                  <a:cubicBezTo>
                    <a:pt x="98387" y="863"/>
                    <a:pt x="97483" y="0"/>
                    <a:pt x="96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56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Accountant</a:t>
            </a:r>
          </a:p>
        </p:txBody>
      </p:sp>
      <p:sp>
        <p:nvSpPr>
          <p:cNvPr id="1786" name="Google Shape;1786;p56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Responsible of transactions management</a:t>
            </a:r>
            <a:endParaRPr dirty="0"/>
          </a:p>
        </p:txBody>
      </p:sp>
      <p:grpSp>
        <p:nvGrpSpPr>
          <p:cNvPr id="1788" name="Google Shape;1788;p56"/>
          <p:cNvGrpSpPr/>
          <p:nvPr/>
        </p:nvGrpSpPr>
        <p:grpSpPr>
          <a:xfrm>
            <a:off x="2268563" y="1139142"/>
            <a:ext cx="521582" cy="52284"/>
            <a:chOff x="2366221" y="1139556"/>
            <a:chExt cx="521582" cy="52284"/>
          </a:xfrm>
        </p:grpSpPr>
        <p:sp>
          <p:nvSpPr>
            <p:cNvPr id="1789" name="Google Shape;1789;p56"/>
            <p:cNvSpPr/>
            <p:nvPr/>
          </p:nvSpPr>
          <p:spPr>
            <a:xfrm>
              <a:off x="2366221" y="1139556"/>
              <a:ext cx="521582" cy="52284"/>
            </a:xfrm>
            <a:custGeom>
              <a:avLst/>
              <a:gdLst/>
              <a:ahLst/>
              <a:cxnLst/>
              <a:rect l="l" t="t" r="r" b="b"/>
              <a:pathLst>
                <a:path w="34836" h="3492" extrusionOk="0">
                  <a:moveTo>
                    <a:pt x="0" y="0"/>
                  </a:moveTo>
                  <a:lnTo>
                    <a:pt x="0" y="2465"/>
                  </a:lnTo>
                  <a:cubicBezTo>
                    <a:pt x="0" y="3040"/>
                    <a:pt x="452" y="3492"/>
                    <a:pt x="1027" y="3492"/>
                  </a:cubicBezTo>
                  <a:lnTo>
                    <a:pt x="33809" y="3492"/>
                  </a:lnTo>
                  <a:cubicBezTo>
                    <a:pt x="34343" y="3492"/>
                    <a:pt x="34836" y="3040"/>
                    <a:pt x="34836" y="2465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45846"/>
                </a:solidFill>
              </a:endParaRPr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2519379" y="1156777"/>
              <a:ext cx="215290" cy="15"/>
            </a:xfrm>
            <a:custGeom>
              <a:avLst/>
              <a:gdLst/>
              <a:ahLst/>
              <a:cxnLst/>
              <a:rect l="l" t="t" r="r" b="b"/>
              <a:pathLst>
                <a:path w="14379" h="1" fill="none" extrusionOk="0">
                  <a:moveTo>
                    <a:pt x="1" y="0"/>
                  </a:moveTo>
                  <a:lnTo>
                    <a:pt x="14379" y="0"/>
                  </a:lnTo>
                </a:path>
              </a:pathLst>
            </a:custGeom>
            <a:solidFill>
              <a:schemeClr val="dk2"/>
            </a:solidFill>
            <a:ln w="19050" cap="rnd" cmpd="sng">
              <a:solidFill>
                <a:srgbClr val="FFFFFF"/>
              </a:solidFill>
              <a:prstDash val="solid"/>
              <a:miter lim="410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56"/>
          <p:cNvGrpSpPr/>
          <p:nvPr/>
        </p:nvGrpSpPr>
        <p:grpSpPr>
          <a:xfrm>
            <a:off x="8192025" y="2797485"/>
            <a:ext cx="785377" cy="2421158"/>
            <a:chOff x="7825375" y="2447285"/>
            <a:chExt cx="785377" cy="2421158"/>
          </a:xfrm>
        </p:grpSpPr>
        <p:sp>
          <p:nvSpPr>
            <p:cNvPr id="1792" name="Google Shape;1792;p56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827;p57">
            <a:extLst>
              <a:ext uri="{FF2B5EF4-FFF2-40B4-BE49-F238E27FC236}">
                <a16:creationId xmlns:a16="http://schemas.microsoft.com/office/drawing/2014/main" id="{15249F18-60C6-4ADC-5211-1EAF331D36C3}"/>
              </a:ext>
            </a:extLst>
          </p:cNvPr>
          <p:cNvGrpSpPr/>
          <p:nvPr/>
        </p:nvGrpSpPr>
        <p:grpSpPr>
          <a:xfrm>
            <a:off x="1704598" y="1303248"/>
            <a:ext cx="1562905" cy="2571673"/>
            <a:chOff x="-471862" y="844350"/>
            <a:chExt cx="2398771" cy="3814114"/>
          </a:xfrm>
        </p:grpSpPr>
        <p:sp>
          <p:nvSpPr>
            <p:cNvPr id="3" name="Google Shape;1828;p57">
              <a:extLst>
                <a:ext uri="{FF2B5EF4-FFF2-40B4-BE49-F238E27FC236}">
                  <a16:creationId xmlns:a16="http://schemas.microsoft.com/office/drawing/2014/main" id="{5977E4EE-9C5F-B0E1-8A03-AAC29887941A}"/>
                </a:ext>
              </a:extLst>
            </p:cNvPr>
            <p:cNvSpPr/>
            <p:nvPr/>
          </p:nvSpPr>
          <p:spPr>
            <a:xfrm>
              <a:off x="-37755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56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29;p57">
              <a:extLst>
                <a:ext uri="{FF2B5EF4-FFF2-40B4-BE49-F238E27FC236}">
                  <a16:creationId xmlns:a16="http://schemas.microsoft.com/office/drawing/2014/main" id="{15629F15-194E-E00E-6E8D-8DCEE4FB8804}"/>
                </a:ext>
              </a:extLst>
            </p:cNvPr>
            <p:cNvSpPr/>
            <p:nvPr/>
          </p:nvSpPr>
          <p:spPr>
            <a:xfrm>
              <a:off x="429816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41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30;p57">
              <a:extLst>
                <a:ext uri="{FF2B5EF4-FFF2-40B4-BE49-F238E27FC236}">
                  <a16:creationId xmlns:a16="http://schemas.microsoft.com/office/drawing/2014/main" id="{DE1EBCC0-49DA-DF59-4A1C-FEB08DDFC97F}"/>
                </a:ext>
              </a:extLst>
            </p:cNvPr>
            <p:cNvSpPr/>
            <p:nvPr/>
          </p:nvSpPr>
          <p:spPr>
            <a:xfrm>
              <a:off x="-70034" y="2207587"/>
              <a:ext cx="1122540" cy="2373939"/>
            </a:xfrm>
            <a:custGeom>
              <a:avLst/>
              <a:gdLst/>
              <a:ahLst/>
              <a:cxnLst/>
              <a:rect l="l" t="t" r="r" b="b"/>
              <a:pathLst>
                <a:path w="13250" h="28021" extrusionOk="0">
                  <a:moveTo>
                    <a:pt x="13249" y="0"/>
                  </a:moveTo>
                  <a:lnTo>
                    <a:pt x="4876" y="937"/>
                  </a:lnTo>
                  <a:lnTo>
                    <a:pt x="1" y="28020"/>
                  </a:lnTo>
                  <a:lnTo>
                    <a:pt x="4993" y="28020"/>
                  </a:lnTo>
                  <a:lnTo>
                    <a:pt x="9165" y="3895"/>
                  </a:lnTo>
                  <a:lnTo>
                    <a:pt x="5769" y="28020"/>
                  </a:lnTo>
                  <a:lnTo>
                    <a:pt x="10439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1;p57">
              <a:extLst>
                <a:ext uri="{FF2B5EF4-FFF2-40B4-BE49-F238E27FC236}">
                  <a16:creationId xmlns:a16="http://schemas.microsoft.com/office/drawing/2014/main" id="{9D4BBB14-7424-7E43-6707-65E09F7E21A5}"/>
                </a:ext>
              </a:extLst>
            </p:cNvPr>
            <p:cNvSpPr/>
            <p:nvPr/>
          </p:nvSpPr>
          <p:spPr>
            <a:xfrm>
              <a:off x="1651484" y="1861504"/>
              <a:ext cx="275425" cy="345827"/>
            </a:xfrm>
            <a:custGeom>
              <a:avLst/>
              <a:gdLst/>
              <a:ahLst/>
              <a:cxnLst/>
              <a:rect l="l" t="t" r="r" b="b"/>
              <a:pathLst>
                <a:path w="3251" h="4082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2" y="4082"/>
                    <a:pt x="1059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6" y="2709"/>
                    <a:pt x="2953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0"/>
                    <a:pt x="3177" y="2241"/>
                  </a:cubicBezTo>
                  <a:cubicBezTo>
                    <a:pt x="3206" y="2168"/>
                    <a:pt x="3075" y="2143"/>
                    <a:pt x="2886" y="2143"/>
                  </a:cubicBezTo>
                  <a:cubicBezTo>
                    <a:pt x="2508" y="2143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5"/>
                  </a:cubicBezTo>
                  <a:cubicBezTo>
                    <a:pt x="3164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894"/>
                  </a:cubicBezTo>
                  <a:cubicBezTo>
                    <a:pt x="3141" y="815"/>
                    <a:pt x="3014" y="786"/>
                    <a:pt x="2828" y="786"/>
                  </a:cubicBezTo>
                  <a:cubicBezTo>
                    <a:pt x="2252" y="786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0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32;p57">
              <a:extLst>
                <a:ext uri="{FF2B5EF4-FFF2-40B4-BE49-F238E27FC236}">
                  <a16:creationId xmlns:a16="http://schemas.microsoft.com/office/drawing/2014/main" id="{3124FE73-95CB-68BF-1565-0FF300A2BF15}"/>
                </a:ext>
              </a:extLst>
            </p:cNvPr>
            <p:cNvSpPr/>
            <p:nvPr/>
          </p:nvSpPr>
          <p:spPr>
            <a:xfrm>
              <a:off x="221404" y="1376056"/>
              <a:ext cx="1525638" cy="1053917"/>
            </a:xfrm>
            <a:custGeom>
              <a:avLst/>
              <a:gdLst/>
              <a:ahLst/>
              <a:cxnLst/>
              <a:rect l="l" t="t" r="r" b="b"/>
              <a:pathLst>
                <a:path w="18008" h="12440" extrusionOk="0">
                  <a:moveTo>
                    <a:pt x="5946" y="0"/>
                  </a:moveTo>
                  <a:cubicBezTo>
                    <a:pt x="4444" y="0"/>
                    <a:pt x="2514" y="105"/>
                    <a:pt x="1948" y="534"/>
                  </a:cubicBezTo>
                  <a:cubicBezTo>
                    <a:pt x="1948" y="534"/>
                    <a:pt x="1084" y="739"/>
                    <a:pt x="528" y="2876"/>
                  </a:cubicBezTo>
                  <a:cubicBezTo>
                    <a:pt x="1" y="4926"/>
                    <a:pt x="2504" y="7092"/>
                    <a:pt x="2504" y="7092"/>
                  </a:cubicBezTo>
                  <a:lnTo>
                    <a:pt x="967" y="10913"/>
                  </a:lnTo>
                  <a:cubicBezTo>
                    <a:pt x="967" y="10913"/>
                    <a:pt x="3135" y="12440"/>
                    <a:pt x="6103" y="12440"/>
                  </a:cubicBezTo>
                  <a:cubicBezTo>
                    <a:pt x="7246" y="12440"/>
                    <a:pt x="8507" y="12214"/>
                    <a:pt x="9809" y="11587"/>
                  </a:cubicBezTo>
                  <a:cubicBezTo>
                    <a:pt x="10282" y="11823"/>
                    <a:pt x="10797" y="11907"/>
                    <a:pt x="11290" y="11907"/>
                  </a:cubicBezTo>
                  <a:cubicBezTo>
                    <a:pt x="12172" y="11907"/>
                    <a:pt x="12987" y="11640"/>
                    <a:pt x="13381" y="11499"/>
                  </a:cubicBezTo>
                  <a:cubicBezTo>
                    <a:pt x="14304" y="11162"/>
                    <a:pt x="18008" y="9830"/>
                    <a:pt x="18008" y="9830"/>
                  </a:cubicBezTo>
                  <a:lnTo>
                    <a:pt x="16880" y="7268"/>
                  </a:lnTo>
                  <a:cubicBezTo>
                    <a:pt x="16880" y="7268"/>
                    <a:pt x="14274" y="8293"/>
                    <a:pt x="12049" y="8630"/>
                  </a:cubicBezTo>
                  <a:cubicBezTo>
                    <a:pt x="12029" y="8633"/>
                    <a:pt x="12009" y="8634"/>
                    <a:pt x="11989" y="8634"/>
                  </a:cubicBezTo>
                  <a:cubicBezTo>
                    <a:pt x="11091" y="8634"/>
                    <a:pt x="10950" y="5398"/>
                    <a:pt x="10878" y="3535"/>
                  </a:cubicBezTo>
                  <a:cubicBezTo>
                    <a:pt x="10805" y="1881"/>
                    <a:pt x="9634" y="432"/>
                    <a:pt x="7994" y="95"/>
                  </a:cubicBezTo>
                  <a:cubicBezTo>
                    <a:pt x="7921" y="80"/>
                    <a:pt x="7848" y="80"/>
                    <a:pt x="7804" y="66"/>
                  </a:cubicBezTo>
                  <a:cubicBezTo>
                    <a:pt x="7600" y="38"/>
                    <a:pt x="6851" y="0"/>
                    <a:pt x="5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3;p57">
              <a:extLst>
                <a:ext uri="{FF2B5EF4-FFF2-40B4-BE49-F238E27FC236}">
                  <a16:creationId xmlns:a16="http://schemas.microsoft.com/office/drawing/2014/main" id="{C8D7F1E6-F101-C3B3-DCD2-D2F833AD33AC}"/>
                </a:ext>
              </a:extLst>
            </p:cNvPr>
            <p:cNvSpPr/>
            <p:nvPr/>
          </p:nvSpPr>
          <p:spPr>
            <a:xfrm>
              <a:off x="987954" y="1597345"/>
              <a:ext cx="50917" cy="765360"/>
            </a:xfrm>
            <a:custGeom>
              <a:avLst/>
              <a:gdLst/>
              <a:ahLst/>
              <a:cxnLst/>
              <a:rect l="l" t="t" r="r" b="b"/>
              <a:pathLst>
                <a:path w="601" h="9034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5"/>
                    <a:pt x="29" y="513"/>
                    <a:pt x="88" y="1333"/>
                  </a:cubicBezTo>
                  <a:cubicBezTo>
                    <a:pt x="161" y="2138"/>
                    <a:pt x="234" y="3265"/>
                    <a:pt x="308" y="4510"/>
                  </a:cubicBezTo>
                  <a:cubicBezTo>
                    <a:pt x="366" y="5754"/>
                    <a:pt x="439" y="6896"/>
                    <a:pt x="469" y="7716"/>
                  </a:cubicBezTo>
                  <a:cubicBezTo>
                    <a:pt x="483" y="8126"/>
                    <a:pt x="513" y="8462"/>
                    <a:pt x="527" y="8682"/>
                  </a:cubicBezTo>
                  <a:cubicBezTo>
                    <a:pt x="542" y="8902"/>
                    <a:pt x="556" y="9033"/>
                    <a:pt x="586" y="9033"/>
                  </a:cubicBezTo>
                  <a:cubicBezTo>
                    <a:pt x="586" y="9033"/>
                    <a:pt x="600" y="8931"/>
                    <a:pt x="600" y="8682"/>
                  </a:cubicBezTo>
                  <a:lnTo>
                    <a:pt x="600" y="7716"/>
                  </a:lnTo>
                  <a:cubicBezTo>
                    <a:pt x="600" y="6896"/>
                    <a:pt x="556" y="5754"/>
                    <a:pt x="483" y="4510"/>
                  </a:cubicBezTo>
                  <a:cubicBezTo>
                    <a:pt x="410" y="3251"/>
                    <a:pt x="308" y="2138"/>
                    <a:pt x="220" y="1318"/>
                  </a:cubicBezTo>
                  <a:cubicBezTo>
                    <a:pt x="161" y="894"/>
                    <a:pt x="117" y="557"/>
                    <a:pt x="88" y="338"/>
                  </a:cubicBezTo>
                  <a:cubicBezTo>
                    <a:pt x="44" y="118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34;p57">
              <a:extLst>
                <a:ext uri="{FF2B5EF4-FFF2-40B4-BE49-F238E27FC236}">
                  <a16:creationId xmlns:a16="http://schemas.microsoft.com/office/drawing/2014/main" id="{B88AB76E-0CE9-04BB-904E-DEA170B6FF1D}"/>
                </a:ext>
              </a:extLst>
            </p:cNvPr>
            <p:cNvSpPr/>
            <p:nvPr/>
          </p:nvSpPr>
          <p:spPr>
            <a:xfrm>
              <a:off x="1522455" y="2035181"/>
              <a:ext cx="81924" cy="222136"/>
            </a:xfrm>
            <a:custGeom>
              <a:avLst/>
              <a:gdLst/>
              <a:ahLst/>
              <a:cxnLst/>
              <a:rect l="l" t="t" r="r" b="b"/>
              <a:pathLst>
                <a:path w="967" h="2622" extrusionOk="0">
                  <a:moveTo>
                    <a:pt x="32" y="0"/>
                  </a:moveTo>
                  <a:cubicBezTo>
                    <a:pt x="31" y="0"/>
                    <a:pt x="31" y="0"/>
                    <a:pt x="30" y="1"/>
                  </a:cubicBezTo>
                  <a:cubicBezTo>
                    <a:pt x="1" y="1"/>
                    <a:pt x="162" y="615"/>
                    <a:pt x="396" y="1347"/>
                  </a:cubicBezTo>
                  <a:cubicBezTo>
                    <a:pt x="627" y="2041"/>
                    <a:pt x="873" y="2621"/>
                    <a:pt x="921" y="2621"/>
                  </a:cubicBezTo>
                  <a:cubicBezTo>
                    <a:pt x="922" y="2621"/>
                    <a:pt x="923" y="2621"/>
                    <a:pt x="923" y="2621"/>
                  </a:cubicBezTo>
                  <a:cubicBezTo>
                    <a:pt x="967" y="2606"/>
                    <a:pt x="821" y="2006"/>
                    <a:pt x="557" y="1289"/>
                  </a:cubicBezTo>
                  <a:cubicBezTo>
                    <a:pt x="326" y="580"/>
                    <a:pt x="94" y="0"/>
                    <a:pt x="3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5;p57">
              <a:extLst>
                <a:ext uri="{FF2B5EF4-FFF2-40B4-BE49-F238E27FC236}">
                  <a16:creationId xmlns:a16="http://schemas.microsoft.com/office/drawing/2014/main" id="{7F85A64C-CC7A-2C5B-433E-760B7BB0E7BF}"/>
                </a:ext>
              </a:extLst>
            </p:cNvPr>
            <p:cNvSpPr/>
            <p:nvPr/>
          </p:nvSpPr>
          <p:spPr>
            <a:xfrm>
              <a:off x="1634116" y="2170395"/>
              <a:ext cx="44732" cy="35752"/>
            </a:xfrm>
            <a:custGeom>
              <a:avLst/>
              <a:gdLst/>
              <a:ahLst/>
              <a:cxnLst/>
              <a:rect l="l" t="t" r="r" b="b"/>
              <a:pathLst>
                <a:path w="528" h="422" extrusionOk="0">
                  <a:moveTo>
                    <a:pt x="303" y="128"/>
                  </a:moveTo>
                  <a:cubicBezTo>
                    <a:pt x="310" y="128"/>
                    <a:pt x="317" y="129"/>
                    <a:pt x="322" y="132"/>
                  </a:cubicBezTo>
                  <a:cubicBezTo>
                    <a:pt x="352" y="147"/>
                    <a:pt x="366" y="220"/>
                    <a:pt x="293" y="234"/>
                  </a:cubicBezTo>
                  <a:cubicBezTo>
                    <a:pt x="249" y="234"/>
                    <a:pt x="220" y="234"/>
                    <a:pt x="176" y="220"/>
                  </a:cubicBezTo>
                  <a:lnTo>
                    <a:pt x="147" y="191"/>
                  </a:lnTo>
                  <a:cubicBezTo>
                    <a:pt x="158" y="158"/>
                    <a:pt x="185" y="141"/>
                    <a:pt x="211" y="141"/>
                  </a:cubicBezTo>
                  <a:cubicBezTo>
                    <a:pt x="215" y="141"/>
                    <a:pt x="218" y="142"/>
                    <a:pt x="222" y="142"/>
                  </a:cubicBezTo>
                  <a:lnTo>
                    <a:pt x="222" y="142"/>
                  </a:lnTo>
                  <a:cubicBezTo>
                    <a:pt x="226" y="145"/>
                    <a:pt x="230" y="147"/>
                    <a:pt x="235" y="147"/>
                  </a:cubicBezTo>
                  <a:cubicBezTo>
                    <a:pt x="246" y="147"/>
                    <a:pt x="277" y="128"/>
                    <a:pt x="303" y="128"/>
                  </a:cubicBezTo>
                  <a:close/>
                  <a:moveTo>
                    <a:pt x="352" y="0"/>
                  </a:moveTo>
                  <a:cubicBezTo>
                    <a:pt x="283" y="0"/>
                    <a:pt x="240" y="52"/>
                    <a:pt x="223" y="83"/>
                  </a:cubicBezTo>
                  <a:lnTo>
                    <a:pt x="223" y="83"/>
                  </a:lnTo>
                  <a:cubicBezTo>
                    <a:pt x="222" y="80"/>
                    <a:pt x="221" y="77"/>
                    <a:pt x="220" y="73"/>
                  </a:cubicBezTo>
                  <a:cubicBezTo>
                    <a:pt x="205" y="69"/>
                    <a:pt x="187" y="65"/>
                    <a:pt x="168" y="65"/>
                  </a:cubicBezTo>
                  <a:cubicBezTo>
                    <a:pt x="130" y="65"/>
                    <a:pt x="88" y="78"/>
                    <a:pt x="59" y="117"/>
                  </a:cubicBezTo>
                  <a:cubicBezTo>
                    <a:pt x="15" y="132"/>
                    <a:pt x="0" y="205"/>
                    <a:pt x="15" y="234"/>
                  </a:cubicBezTo>
                  <a:cubicBezTo>
                    <a:pt x="30" y="278"/>
                    <a:pt x="44" y="308"/>
                    <a:pt x="88" y="352"/>
                  </a:cubicBezTo>
                  <a:cubicBezTo>
                    <a:pt x="142" y="394"/>
                    <a:pt x="219" y="422"/>
                    <a:pt x="291" y="422"/>
                  </a:cubicBezTo>
                  <a:cubicBezTo>
                    <a:pt x="317" y="422"/>
                    <a:pt x="343" y="418"/>
                    <a:pt x="366" y="410"/>
                  </a:cubicBezTo>
                  <a:cubicBezTo>
                    <a:pt x="425" y="381"/>
                    <a:pt x="454" y="352"/>
                    <a:pt x="498" y="308"/>
                  </a:cubicBezTo>
                  <a:cubicBezTo>
                    <a:pt x="527" y="278"/>
                    <a:pt x="527" y="220"/>
                    <a:pt x="527" y="161"/>
                  </a:cubicBezTo>
                  <a:cubicBezTo>
                    <a:pt x="527" y="117"/>
                    <a:pt x="513" y="73"/>
                    <a:pt x="469" y="44"/>
                  </a:cubicBezTo>
                  <a:cubicBezTo>
                    <a:pt x="439" y="15"/>
                    <a:pt x="381" y="0"/>
                    <a:pt x="35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6;p57">
              <a:extLst>
                <a:ext uri="{FF2B5EF4-FFF2-40B4-BE49-F238E27FC236}">
                  <a16:creationId xmlns:a16="http://schemas.microsoft.com/office/drawing/2014/main" id="{B0A94604-A612-0794-0935-80E43815E137}"/>
                </a:ext>
              </a:extLst>
            </p:cNvPr>
            <p:cNvSpPr/>
            <p:nvPr/>
          </p:nvSpPr>
          <p:spPr>
            <a:xfrm>
              <a:off x="705158" y="1485684"/>
              <a:ext cx="43461" cy="961318"/>
            </a:xfrm>
            <a:custGeom>
              <a:avLst/>
              <a:gdLst/>
              <a:ahLst/>
              <a:cxnLst/>
              <a:rect l="l" t="t" r="r" b="b"/>
              <a:pathLst>
                <a:path w="513" h="11347" extrusionOk="0">
                  <a:moveTo>
                    <a:pt x="453" y="1"/>
                  </a:moveTo>
                  <a:cubicBezTo>
                    <a:pt x="409" y="1"/>
                    <a:pt x="278" y="2537"/>
                    <a:pt x="161" y="5667"/>
                  </a:cubicBezTo>
                  <a:cubicBezTo>
                    <a:pt x="59" y="8800"/>
                    <a:pt x="0" y="11347"/>
                    <a:pt x="59" y="11347"/>
                  </a:cubicBezTo>
                  <a:cubicBezTo>
                    <a:pt x="117" y="11347"/>
                    <a:pt x="235" y="8800"/>
                    <a:pt x="352" y="5667"/>
                  </a:cubicBezTo>
                  <a:cubicBezTo>
                    <a:pt x="454" y="2534"/>
                    <a:pt x="513" y="1"/>
                    <a:pt x="454" y="1"/>
                  </a:cubicBezTo>
                  <a:cubicBezTo>
                    <a:pt x="454" y="1"/>
                    <a:pt x="454" y="1"/>
                    <a:pt x="453" y="1"/>
                  </a:cubicBezTo>
                  <a:close/>
                </a:path>
              </a:pathLst>
            </a:custGeom>
            <a:solidFill>
              <a:srgbClr val="C69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7;p57">
              <a:extLst>
                <a:ext uri="{FF2B5EF4-FFF2-40B4-BE49-F238E27FC236}">
                  <a16:creationId xmlns:a16="http://schemas.microsoft.com/office/drawing/2014/main" id="{7BF80E8B-9835-DA4E-FF00-285A838A9A24}"/>
                </a:ext>
              </a:extLst>
            </p:cNvPr>
            <p:cNvSpPr/>
            <p:nvPr/>
          </p:nvSpPr>
          <p:spPr>
            <a:xfrm>
              <a:off x="685333" y="844350"/>
              <a:ext cx="421736" cy="264496"/>
            </a:xfrm>
            <a:custGeom>
              <a:avLst/>
              <a:gdLst/>
              <a:ahLst/>
              <a:cxnLst/>
              <a:rect l="l" t="t" r="r" b="b"/>
              <a:pathLst>
                <a:path w="4978" h="3122" extrusionOk="0">
                  <a:moveTo>
                    <a:pt x="2376" y="0"/>
                  </a:moveTo>
                  <a:cubicBezTo>
                    <a:pt x="2360" y="0"/>
                    <a:pt x="2344" y="1"/>
                    <a:pt x="2328" y="3"/>
                  </a:cubicBezTo>
                  <a:cubicBezTo>
                    <a:pt x="2152" y="32"/>
                    <a:pt x="1991" y="105"/>
                    <a:pt x="1845" y="178"/>
                  </a:cubicBezTo>
                  <a:cubicBezTo>
                    <a:pt x="1347" y="427"/>
                    <a:pt x="878" y="735"/>
                    <a:pt x="527" y="1174"/>
                  </a:cubicBezTo>
                  <a:cubicBezTo>
                    <a:pt x="176" y="1598"/>
                    <a:pt x="0" y="2199"/>
                    <a:pt x="147" y="2740"/>
                  </a:cubicBezTo>
                  <a:lnTo>
                    <a:pt x="73" y="2784"/>
                  </a:lnTo>
                  <a:cubicBezTo>
                    <a:pt x="29" y="2901"/>
                    <a:pt x="103" y="3004"/>
                    <a:pt x="205" y="3062"/>
                  </a:cubicBezTo>
                  <a:cubicBezTo>
                    <a:pt x="293" y="3121"/>
                    <a:pt x="395" y="3121"/>
                    <a:pt x="512" y="3121"/>
                  </a:cubicBezTo>
                  <a:cubicBezTo>
                    <a:pt x="563" y="3122"/>
                    <a:pt x="613" y="3122"/>
                    <a:pt x="663" y="3122"/>
                  </a:cubicBezTo>
                  <a:cubicBezTo>
                    <a:pt x="1710" y="3122"/>
                    <a:pt x="2756" y="2976"/>
                    <a:pt x="3762" y="2696"/>
                  </a:cubicBezTo>
                  <a:cubicBezTo>
                    <a:pt x="3762" y="2374"/>
                    <a:pt x="4114" y="2169"/>
                    <a:pt x="4392" y="2008"/>
                  </a:cubicBezTo>
                  <a:cubicBezTo>
                    <a:pt x="4670" y="1833"/>
                    <a:pt x="4978" y="1540"/>
                    <a:pt x="4890" y="1232"/>
                  </a:cubicBezTo>
                  <a:cubicBezTo>
                    <a:pt x="4816" y="1027"/>
                    <a:pt x="4612" y="910"/>
                    <a:pt x="4407" y="881"/>
                  </a:cubicBezTo>
                  <a:cubicBezTo>
                    <a:pt x="4385" y="879"/>
                    <a:pt x="4363" y="879"/>
                    <a:pt x="4342" y="879"/>
                  </a:cubicBezTo>
                  <a:cubicBezTo>
                    <a:pt x="4201" y="879"/>
                    <a:pt x="4066" y="911"/>
                    <a:pt x="3926" y="949"/>
                  </a:cubicBezTo>
                  <a:lnTo>
                    <a:pt x="3926" y="949"/>
                  </a:lnTo>
                  <a:cubicBezTo>
                    <a:pt x="4052" y="859"/>
                    <a:pt x="4080" y="613"/>
                    <a:pt x="3953" y="486"/>
                  </a:cubicBezTo>
                  <a:cubicBezTo>
                    <a:pt x="3858" y="400"/>
                    <a:pt x="3729" y="364"/>
                    <a:pt x="3594" y="364"/>
                  </a:cubicBezTo>
                  <a:cubicBezTo>
                    <a:pt x="3498" y="364"/>
                    <a:pt x="3400" y="382"/>
                    <a:pt x="3309" y="413"/>
                  </a:cubicBezTo>
                  <a:cubicBezTo>
                    <a:pt x="3104" y="486"/>
                    <a:pt x="2884" y="588"/>
                    <a:pt x="2664" y="603"/>
                  </a:cubicBezTo>
                  <a:cubicBezTo>
                    <a:pt x="2811" y="559"/>
                    <a:pt x="2855" y="339"/>
                    <a:pt x="2767" y="193"/>
                  </a:cubicBezTo>
                  <a:cubicBezTo>
                    <a:pt x="2675" y="61"/>
                    <a:pt x="2523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8;p57">
              <a:extLst>
                <a:ext uri="{FF2B5EF4-FFF2-40B4-BE49-F238E27FC236}">
                  <a16:creationId xmlns:a16="http://schemas.microsoft.com/office/drawing/2014/main" id="{B51F3467-8E35-58E9-0010-4158BC3609E1}"/>
                </a:ext>
              </a:extLst>
            </p:cNvPr>
            <p:cNvSpPr/>
            <p:nvPr/>
          </p:nvSpPr>
          <p:spPr>
            <a:xfrm>
              <a:off x="591378" y="949912"/>
              <a:ext cx="441306" cy="539412"/>
            </a:xfrm>
            <a:custGeom>
              <a:avLst/>
              <a:gdLst/>
              <a:ahLst/>
              <a:cxnLst/>
              <a:rect l="l" t="t" r="r" b="b"/>
              <a:pathLst>
                <a:path w="5209" h="6367" extrusionOk="0">
                  <a:moveTo>
                    <a:pt x="2833" y="1"/>
                  </a:moveTo>
                  <a:cubicBezTo>
                    <a:pt x="1562" y="1"/>
                    <a:pt x="1504" y="587"/>
                    <a:pt x="1504" y="587"/>
                  </a:cubicBezTo>
                  <a:lnTo>
                    <a:pt x="1504" y="1597"/>
                  </a:lnTo>
                  <a:cubicBezTo>
                    <a:pt x="1504" y="1597"/>
                    <a:pt x="1222" y="1377"/>
                    <a:pt x="921" y="1377"/>
                  </a:cubicBezTo>
                  <a:cubicBezTo>
                    <a:pt x="694" y="1377"/>
                    <a:pt x="457" y="1500"/>
                    <a:pt x="319" y="1933"/>
                  </a:cubicBezTo>
                  <a:cubicBezTo>
                    <a:pt x="1" y="2874"/>
                    <a:pt x="858" y="2900"/>
                    <a:pt x="954" y="2900"/>
                  </a:cubicBezTo>
                  <a:cubicBezTo>
                    <a:pt x="960" y="2900"/>
                    <a:pt x="963" y="2900"/>
                    <a:pt x="963" y="2900"/>
                  </a:cubicBezTo>
                  <a:lnTo>
                    <a:pt x="963" y="2900"/>
                  </a:lnTo>
                  <a:lnTo>
                    <a:pt x="772" y="5257"/>
                  </a:lnTo>
                  <a:cubicBezTo>
                    <a:pt x="758" y="5564"/>
                    <a:pt x="846" y="5886"/>
                    <a:pt x="1065" y="6106"/>
                  </a:cubicBezTo>
                  <a:cubicBezTo>
                    <a:pt x="1268" y="6297"/>
                    <a:pt x="1500" y="6366"/>
                    <a:pt x="1731" y="6366"/>
                  </a:cubicBezTo>
                  <a:cubicBezTo>
                    <a:pt x="2083" y="6366"/>
                    <a:pt x="2431" y="6203"/>
                    <a:pt x="2661" y="6062"/>
                  </a:cubicBezTo>
                  <a:cubicBezTo>
                    <a:pt x="2837" y="5930"/>
                    <a:pt x="2954" y="5754"/>
                    <a:pt x="2954" y="5535"/>
                  </a:cubicBezTo>
                  <a:lnTo>
                    <a:pt x="2954" y="4905"/>
                  </a:lnTo>
                  <a:lnTo>
                    <a:pt x="3817" y="4905"/>
                  </a:lnTo>
                  <a:cubicBezTo>
                    <a:pt x="5208" y="4832"/>
                    <a:pt x="4959" y="396"/>
                    <a:pt x="4959" y="396"/>
                  </a:cubicBezTo>
                  <a:cubicBezTo>
                    <a:pt x="4959" y="57"/>
                    <a:pt x="4307" y="45"/>
                    <a:pt x="4210" y="45"/>
                  </a:cubicBezTo>
                  <a:cubicBezTo>
                    <a:pt x="4202" y="45"/>
                    <a:pt x="4198" y="45"/>
                    <a:pt x="4198" y="45"/>
                  </a:cubicBezTo>
                  <a:lnTo>
                    <a:pt x="2880" y="1"/>
                  </a:lnTo>
                  <a:cubicBezTo>
                    <a:pt x="2865" y="1"/>
                    <a:pt x="2849" y="1"/>
                    <a:pt x="2833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9;p57">
              <a:extLst>
                <a:ext uri="{FF2B5EF4-FFF2-40B4-BE49-F238E27FC236}">
                  <a16:creationId xmlns:a16="http://schemas.microsoft.com/office/drawing/2014/main" id="{1AE00459-2A7F-15A0-8228-200C95C9AD89}"/>
                </a:ext>
              </a:extLst>
            </p:cNvPr>
            <p:cNvSpPr/>
            <p:nvPr/>
          </p:nvSpPr>
          <p:spPr>
            <a:xfrm>
              <a:off x="923397" y="1127316"/>
              <a:ext cx="22451" cy="111661"/>
            </a:xfrm>
            <a:custGeom>
              <a:avLst/>
              <a:gdLst/>
              <a:ahLst/>
              <a:cxnLst/>
              <a:rect l="l" t="t" r="r" b="b"/>
              <a:pathLst>
                <a:path w="265" h="1318" extrusionOk="0">
                  <a:moveTo>
                    <a:pt x="206" y="0"/>
                  </a:moveTo>
                  <a:cubicBezTo>
                    <a:pt x="177" y="0"/>
                    <a:pt x="177" y="322"/>
                    <a:pt x="177" y="732"/>
                  </a:cubicBezTo>
                  <a:cubicBezTo>
                    <a:pt x="177" y="908"/>
                    <a:pt x="206" y="1113"/>
                    <a:pt x="147" y="1201"/>
                  </a:cubicBezTo>
                  <a:cubicBezTo>
                    <a:pt x="133" y="1245"/>
                    <a:pt x="103" y="1274"/>
                    <a:pt x="59" y="1274"/>
                  </a:cubicBezTo>
                  <a:cubicBezTo>
                    <a:pt x="30" y="1303"/>
                    <a:pt x="1" y="1303"/>
                    <a:pt x="1" y="1303"/>
                  </a:cubicBezTo>
                  <a:cubicBezTo>
                    <a:pt x="1" y="1303"/>
                    <a:pt x="30" y="1318"/>
                    <a:pt x="59" y="1318"/>
                  </a:cubicBezTo>
                  <a:cubicBezTo>
                    <a:pt x="103" y="1318"/>
                    <a:pt x="147" y="1274"/>
                    <a:pt x="206" y="1230"/>
                  </a:cubicBezTo>
                  <a:cubicBezTo>
                    <a:pt x="250" y="1172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40;p57">
              <a:extLst>
                <a:ext uri="{FF2B5EF4-FFF2-40B4-BE49-F238E27FC236}">
                  <a16:creationId xmlns:a16="http://schemas.microsoft.com/office/drawing/2014/main" id="{17A6D69F-DE99-C733-804C-7D8BFB605696}"/>
                </a:ext>
              </a:extLst>
            </p:cNvPr>
            <p:cNvSpPr/>
            <p:nvPr/>
          </p:nvSpPr>
          <p:spPr>
            <a:xfrm>
              <a:off x="856468" y="1129773"/>
              <a:ext cx="8726" cy="2863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44" y="1"/>
                  </a:moveTo>
                  <a:cubicBezTo>
                    <a:pt x="30" y="1"/>
                    <a:pt x="0" y="74"/>
                    <a:pt x="0" y="176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1;p57">
              <a:extLst>
                <a:ext uri="{FF2B5EF4-FFF2-40B4-BE49-F238E27FC236}">
                  <a16:creationId xmlns:a16="http://schemas.microsoft.com/office/drawing/2014/main" id="{969A45FE-E977-5433-7DC8-FAF3E21C8B4B}"/>
                </a:ext>
              </a:extLst>
            </p:cNvPr>
            <p:cNvSpPr/>
            <p:nvPr/>
          </p:nvSpPr>
          <p:spPr>
            <a:xfrm>
              <a:off x="978042" y="1128587"/>
              <a:ext cx="8726" cy="27365"/>
            </a:xfrm>
            <a:custGeom>
              <a:avLst/>
              <a:gdLst/>
              <a:ahLst/>
              <a:cxnLst/>
              <a:rect l="l" t="t" r="r" b="b"/>
              <a:pathLst>
                <a:path w="103" h="323" extrusionOk="0">
                  <a:moveTo>
                    <a:pt x="59" y="0"/>
                  </a:moveTo>
                  <a:cubicBezTo>
                    <a:pt x="15" y="0"/>
                    <a:pt x="0" y="73"/>
                    <a:pt x="15" y="161"/>
                  </a:cubicBezTo>
                  <a:cubicBezTo>
                    <a:pt x="15" y="264"/>
                    <a:pt x="59" y="322"/>
                    <a:pt x="73" y="322"/>
                  </a:cubicBezTo>
                  <a:cubicBezTo>
                    <a:pt x="88" y="322"/>
                    <a:pt x="103" y="264"/>
                    <a:pt x="103" y="161"/>
                  </a:cubicBezTo>
                  <a:cubicBezTo>
                    <a:pt x="103" y="7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42;p57">
              <a:extLst>
                <a:ext uri="{FF2B5EF4-FFF2-40B4-BE49-F238E27FC236}">
                  <a16:creationId xmlns:a16="http://schemas.microsoft.com/office/drawing/2014/main" id="{6312989A-99EE-37B7-9C4D-23B9B94A0828}"/>
                </a:ext>
              </a:extLst>
            </p:cNvPr>
            <p:cNvSpPr/>
            <p:nvPr/>
          </p:nvSpPr>
          <p:spPr>
            <a:xfrm>
              <a:off x="832916" y="1222796"/>
              <a:ext cx="83195" cy="72351"/>
            </a:xfrm>
            <a:custGeom>
              <a:avLst/>
              <a:gdLst/>
              <a:ahLst/>
              <a:cxnLst/>
              <a:rect l="l" t="t" r="r" b="b"/>
              <a:pathLst>
                <a:path w="982" h="854" extrusionOk="0">
                  <a:moveTo>
                    <a:pt x="191" y="1"/>
                  </a:moveTo>
                  <a:lnTo>
                    <a:pt x="161" y="45"/>
                  </a:lnTo>
                  <a:cubicBezTo>
                    <a:pt x="0" y="264"/>
                    <a:pt x="44" y="586"/>
                    <a:pt x="264" y="762"/>
                  </a:cubicBezTo>
                  <a:cubicBezTo>
                    <a:pt x="349" y="824"/>
                    <a:pt x="451" y="854"/>
                    <a:pt x="554" y="854"/>
                  </a:cubicBezTo>
                  <a:cubicBezTo>
                    <a:pt x="717" y="854"/>
                    <a:pt x="882" y="780"/>
                    <a:pt x="981" y="645"/>
                  </a:cubicBezTo>
                  <a:lnTo>
                    <a:pt x="981" y="645"/>
                  </a:lnTo>
                  <a:cubicBezTo>
                    <a:pt x="966" y="646"/>
                    <a:pt x="951" y="647"/>
                    <a:pt x="936" y="647"/>
                  </a:cubicBezTo>
                  <a:cubicBezTo>
                    <a:pt x="773" y="647"/>
                    <a:pt x="603" y="577"/>
                    <a:pt x="469" y="484"/>
                  </a:cubicBezTo>
                  <a:cubicBezTo>
                    <a:pt x="322" y="367"/>
                    <a:pt x="234" y="19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43;p57">
              <a:extLst>
                <a:ext uri="{FF2B5EF4-FFF2-40B4-BE49-F238E27FC236}">
                  <a16:creationId xmlns:a16="http://schemas.microsoft.com/office/drawing/2014/main" id="{612E7784-2AE4-4EC6-4CB0-EA56DC03E8C5}"/>
                </a:ext>
              </a:extLst>
            </p:cNvPr>
            <p:cNvSpPr/>
            <p:nvPr/>
          </p:nvSpPr>
          <p:spPr>
            <a:xfrm>
              <a:off x="648056" y="1114015"/>
              <a:ext cx="33634" cy="49307"/>
            </a:xfrm>
            <a:custGeom>
              <a:avLst/>
              <a:gdLst/>
              <a:ahLst/>
              <a:cxnLst/>
              <a:rect l="l" t="t" r="r" b="b"/>
              <a:pathLst>
                <a:path w="397" h="582" extrusionOk="0">
                  <a:moveTo>
                    <a:pt x="30" y="0"/>
                  </a:moveTo>
                  <a:cubicBezTo>
                    <a:pt x="12" y="0"/>
                    <a:pt x="1" y="4"/>
                    <a:pt x="1" y="11"/>
                  </a:cubicBezTo>
                  <a:cubicBezTo>
                    <a:pt x="1" y="40"/>
                    <a:pt x="147" y="84"/>
                    <a:pt x="250" y="245"/>
                  </a:cubicBezTo>
                  <a:cubicBezTo>
                    <a:pt x="338" y="406"/>
                    <a:pt x="338" y="582"/>
                    <a:pt x="367" y="582"/>
                  </a:cubicBezTo>
                  <a:cubicBezTo>
                    <a:pt x="367" y="582"/>
                    <a:pt x="396" y="538"/>
                    <a:pt x="396" y="465"/>
                  </a:cubicBezTo>
                  <a:cubicBezTo>
                    <a:pt x="396" y="392"/>
                    <a:pt x="382" y="289"/>
                    <a:pt x="323" y="187"/>
                  </a:cubicBezTo>
                  <a:cubicBezTo>
                    <a:pt x="250" y="99"/>
                    <a:pt x="177" y="26"/>
                    <a:pt x="103" y="11"/>
                  </a:cubicBezTo>
                  <a:cubicBezTo>
                    <a:pt x="74" y="4"/>
                    <a:pt x="4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44;p57">
              <a:extLst>
                <a:ext uri="{FF2B5EF4-FFF2-40B4-BE49-F238E27FC236}">
                  <a16:creationId xmlns:a16="http://schemas.microsoft.com/office/drawing/2014/main" id="{C44A95DD-9CBC-7966-778A-AC1D51C3E444}"/>
                </a:ext>
              </a:extLst>
            </p:cNvPr>
            <p:cNvSpPr/>
            <p:nvPr/>
          </p:nvSpPr>
          <p:spPr>
            <a:xfrm>
              <a:off x="778356" y="1325732"/>
              <a:ext cx="67014" cy="117930"/>
            </a:xfrm>
            <a:custGeom>
              <a:avLst/>
              <a:gdLst/>
              <a:ahLst/>
              <a:cxnLst/>
              <a:rect l="l" t="t" r="r" b="b"/>
              <a:pathLst>
                <a:path w="791" h="1392" extrusionOk="0">
                  <a:moveTo>
                    <a:pt x="15" y="1"/>
                  </a:moveTo>
                  <a:cubicBezTo>
                    <a:pt x="0" y="235"/>
                    <a:pt x="0" y="498"/>
                    <a:pt x="73" y="733"/>
                  </a:cubicBezTo>
                  <a:cubicBezTo>
                    <a:pt x="146" y="967"/>
                    <a:pt x="293" y="1187"/>
                    <a:pt x="512" y="1289"/>
                  </a:cubicBezTo>
                  <a:cubicBezTo>
                    <a:pt x="586" y="1333"/>
                    <a:pt x="703" y="1392"/>
                    <a:pt x="703" y="1392"/>
                  </a:cubicBezTo>
                  <a:cubicBezTo>
                    <a:pt x="703" y="1377"/>
                    <a:pt x="747" y="1216"/>
                    <a:pt x="747" y="1201"/>
                  </a:cubicBezTo>
                  <a:cubicBezTo>
                    <a:pt x="791" y="952"/>
                    <a:pt x="791" y="762"/>
                    <a:pt x="747" y="469"/>
                  </a:cubicBezTo>
                  <a:cubicBezTo>
                    <a:pt x="454" y="396"/>
                    <a:pt x="190" y="220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5;p57">
              <a:extLst>
                <a:ext uri="{FF2B5EF4-FFF2-40B4-BE49-F238E27FC236}">
                  <a16:creationId xmlns:a16="http://schemas.microsoft.com/office/drawing/2014/main" id="{ED9067C9-6612-6E28-8D31-A5F415646A4E}"/>
                </a:ext>
              </a:extLst>
            </p:cNvPr>
            <p:cNvSpPr/>
            <p:nvPr/>
          </p:nvSpPr>
          <p:spPr>
            <a:xfrm>
              <a:off x="697702" y="913906"/>
              <a:ext cx="334983" cy="253906"/>
            </a:xfrm>
            <a:custGeom>
              <a:avLst/>
              <a:gdLst/>
              <a:ahLst/>
              <a:cxnLst/>
              <a:rect l="l" t="t" r="r" b="b"/>
              <a:pathLst>
                <a:path w="3954" h="2997" extrusionOk="0">
                  <a:moveTo>
                    <a:pt x="1836" y="0"/>
                  </a:moveTo>
                  <a:cubicBezTo>
                    <a:pt x="1810" y="0"/>
                    <a:pt x="1784" y="1"/>
                    <a:pt x="1757" y="1"/>
                  </a:cubicBezTo>
                  <a:cubicBezTo>
                    <a:pt x="1245" y="31"/>
                    <a:pt x="732" y="192"/>
                    <a:pt x="396" y="572"/>
                  </a:cubicBezTo>
                  <a:cubicBezTo>
                    <a:pt x="74" y="968"/>
                    <a:pt x="1" y="1582"/>
                    <a:pt x="323" y="1963"/>
                  </a:cubicBezTo>
                  <a:lnTo>
                    <a:pt x="249" y="1963"/>
                  </a:lnTo>
                  <a:cubicBezTo>
                    <a:pt x="323" y="2095"/>
                    <a:pt x="323" y="2256"/>
                    <a:pt x="323" y="2402"/>
                  </a:cubicBezTo>
                  <a:cubicBezTo>
                    <a:pt x="323" y="2549"/>
                    <a:pt x="323" y="2724"/>
                    <a:pt x="396" y="2841"/>
                  </a:cubicBezTo>
                  <a:cubicBezTo>
                    <a:pt x="447" y="2934"/>
                    <a:pt x="562" y="2997"/>
                    <a:pt x="662" y="2997"/>
                  </a:cubicBezTo>
                  <a:cubicBezTo>
                    <a:pt x="705" y="2997"/>
                    <a:pt x="745" y="2985"/>
                    <a:pt x="776" y="2959"/>
                  </a:cubicBezTo>
                  <a:cubicBezTo>
                    <a:pt x="879" y="2885"/>
                    <a:pt x="894" y="2768"/>
                    <a:pt x="908" y="2666"/>
                  </a:cubicBezTo>
                  <a:cubicBezTo>
                    <a:pt x="967" y="2227"/>
                    <a:pt x="1040" y="1787"/>
                    <a:pt x="1098" y="1348"/>
                  </a:cubicBezTo>
                  <a:cubicBezTo>
                    <a:pt x="1246" y="1417"/>
                    <a:pt x="1404" y="1450"/>
                    <a:pt x="1563" y="1450"/>
                  </a:cubicBezTo>
                  <a:cubicBezTo>
                    <a:pt x="1941" y="1450"/>
                    <a:pt x="2321" y="1267"/>
                    <a:pt x="2548" y="968"/>
                  </a:cubicBezTo>
                  <a:cubicBezTo>
                    <a:pt x="2777" y="1089"/>
                    <a:pt x="3030" y="1235"/>
                    <a:pt x="3297" y="1235"/>
                  </a:cubicBezTo>
                  <a:cubicBezTo>
                    <a:pt x="3320" y="1235"/>
                    <a:pt x="3344" y="1234"/>
                    <a:pt x="3368" y="1231"/>
                  </a:cubicBezTo>
                  <a:cubicBezTo>
                    <a:pt x="3660" y="1217"/>
                    <a:pt x="3953" y="924"/>
                    <a:pt x="3865" y="646"/>
                  </a:cubicBezTo>
                  <a:cubicBezTo>
                    <a:pt x="3792" y="411"/>
                    <a:pt x="3514" y="294"/>
                    <a:pt x="3250" y="250"/>
                  </a:cubicBezTo>
                  <a:cubicBezTo>
                    <a:pt x="2792" y="125"/>
                    <a:pt x="2321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46;p57">
              <a:extLst>
                <a:ext uri="{FF2B5EF4-FFF2-40B4-BE49-F238E27FC236}">
                  <a16:creationId xmlns:a16="http://schemas.microsoft.com/office/drawing/2014/main" id="{275038EA-2BF5-3D55-4889-1DAB763EC658}"/>
                </a:ext>
              </a:extLst>
            </p:cNvPr>
            <p:cNvSpPr/>
            <p:nvPr/>
          </p:nvSpPr>
          <p:spPr>
            <a:xfrm>
              <a:off x="966859" y="1417569"/>
              <a:ext cx="11268" cy="126572"/>
            </a:xfrm>
            <a:custGeom>
              <a:avLst/>
              <a:gdLst/>
              <a:ahLst/>
              <a:cxnLst/>
              <a:rect l="l" t="t" r="r" b="b"/>
              <a:pathLst>
                <a:path w="133" h="1494" extrusionOk="0">
                  <a:moveTo>
                    <a:pt x="44" y="0"/>
                  </a:moveTo>
                  <a:cubicBezTo>
                    <a:pt x="30" y="0"/>
                    <a:pt x="0" y="322"/>
                    <a:pt x="30" y="747"/>
                  </a:cubicBezTo>
                  <a:cubicBezTo>
                    <a:pt x="44" y="1171"/>
                    <a:pt x="73" y="1493"/>
                    <a:pt x="103" y="1493"/>
                  </a:cubicBezTo>
                  <a:cubicBezTo>
                    <a:pt x="117" y="1493"/>
                    <a:pt x="132" y="1171"/>
                    <a:pt x="117" y="747"/>
                  </a:cubicBezTo>
                  <a:cubicBezTo>
                    <a:pt x="103" y="322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7;p57">
              <a:extLst>
                <a:ext uri="{FF2B5EF4-FFF2-40B4-BE49-F238E27FC236}">
                  <a16:creationId xmlns:a16="http://schemas.microsoft.com/office/drawing/2014/main" id="{580A5403-3658-EB39-F183-2249D75D6AB3}"/>
                </a:ext>
              </a:extLst>
            </p:cNvPr>
            <p:cNvSpPr/>
            <p:nvPr/>
          </p:nvSpPr>
          <p:spPr>
            <a:xfrm>
              <a:off x="290875" y="2444465"/>
              <a:ext cx="172490" cy="143939"/>
            </a:xfrm>
            <a:custGeom>
              <a:avLst/>
              <a:gdLst/>
              <a:ahLst/>
              <a:cxnLst/>
              <a:rect l="l" t="t" r="r" b="b"/>
              <a:pathLst>
                <a:path w="2036" h="1699" extrusionOk="0">
                  <a:moveTo>
                    <a:pt x="2019" y="0"/>
                  </a:moveTo>
                  <a:cubicBezTo>
                    <a:pt x="1971" y="0"/>
                    <a:pt x="1721" y="563"/>
                    <a:pt x="1172" y="1025"/>
                  </a:cubicBezTo>
                  <a:cubicBezTo>
                    <a:pt x="616" y="1508"/>
                    <a:pt x="1" y="1669"/>
                    <a:pt x="30" y="1699"/>
                  </a:cubicBezTo>
                  <a:cubicBezTo>
                    <a:pt x="30" y="1699"/>
                    <a:pt x="176" y="1684"/>
                    <a:pt x="411" y="1596"/>
                  </a:cubicBezTo>
                  <a:cubicBezTo>
                    <a:pt x="630" y="1523"/>
                    <a:pt x="938" y="1347"/>
                    <a:pt x="1230" y="1099"/>
                  </a:cubicBezTo>
                  <a:cubicBezTo>
                    <a:pt x="1509" y="864"/>
                    <a:pt x="1728" y="586"/>
                    <a:pt x="1860" y="367"/>
                  </a:cubicBezTo>
                  <a:cubicBezTo>
                    <a:pt x="1977" y="147"/>
                    <a:pt x="2036" y="1"/>
                    <a:pt x="2021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8;p57">
              <a:extLst>
                <a:ext uri="{FF2B5EF4-FFF2-40B4-BE49-F238E27FC236}">
                  <a16:creationId xmlns:a16="http://schemas.microsoft.com/office/drawing/2014/main" id="{D32AC95B-D40C-B764-6138-73D83A651491}"/>
                </a:ext>
              </a:extLst>
            </p:cNvPr>
            <p:cNvSpPr/>
            <p:nvPr/>
          </p:nvSpPr>
          <p:spPr>
            <a:xfrm>
              <a:off x="623318" y="2434553"/>
              <a:ext cx="228236" cy="2135791"/>
            </a:xfrm>
            <a:custGeom>
              <a:avLst/>
              <a:gdLst/>
              <a:ahLst/>
              <a:cxnLst/>
              <a:rect l="l" t="t" r="r" b="b"/>
              <a:pathLst>
                <a:path w="2694" h="25210" extrusionOk="0">
                  <a:moveTo>
                    <a:pt x="2665" y="0"/>
                  </a:moveTo>
                  <a:lnTo>
                    <a:pt x="2665" y="0"/>
                  </a:lnTo>
                  <a:cubicBezTo>
                    <a:pt x="2650" y="0"/>
                    <a:pt x="2020" y="5637"/>
                    <a:pt x="1288" y="12605"/>
                  </a:cubicBezTo>
                  <a:cubicBezTo>
                    <a:pt x="556" y="19559"/>
                    <a:pt x="0" y="25210"/>
                    <a:pt x="15" y="25210"/>
                  </a:cubicBezTo>
                  <a:cubicBezTo>
                    <a:pt x="29" y="25210"/>
                    <a:pt x="659" y="19574"/>
                    <a:pt x="1391" y="12605"/>
                  </a:cubicBezTo>
                  <a:cubicBezTo>
                    <a:pt x="2123" y="5651"/>
                    <a:pt x="2694" y="0"/>
                    <a:pt x="2665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49;p57">
              <a:extLst>
                <a:ext uri="{FF2B5EF4-FFF2-40B4-BE49-F238E27FC236}">
                  <a16:creationId xmlns:a16="http://schemas.microsoft.com/office/drawing/2014/main" id="{50960135-1C77-B4FE-84E3-EF123E1B241F}"/>
                </a:ext>
              </a:extLst>
            </p:cNvPr>
            <p:cNvSpPr/>
            <p:nvPr/>
          </p:nvSpPr>
          <p:spPr>
            <a:xfrm>
              <a:off x="159389" y="2412187"/>
              <a:ext cx="383358" cy="2164342"/>
            </a:xfrm>
            <a:custGeom>
              <a:avLst/>
              <a:gdLst/>
              <a:ahLst/>
              <a:cxnLst/>
              <a:rect l="l" t="t" r="r" b="b"/>
              <a:pathLst>
                <a:path w="4525" h="25547" extrusionOk="0">
                  <a:moveTo>
                    <a:pt x="4525" y="1"/>
                  </a:moveTo>
                  <a:cubicBezTo>
                    <a:pt x="4525" y="1"/>
                    <a:pt x="4524" y="16"/>
                    <a:pt x="4481" y="74"/>
                  </a:cubicBezTo>
                  <a:cubicBezTo>
                    <a:pt x="4466" y="103"/>
                    <a:pt x="4451" y="177"/>
                    <a:pt x="4422" y="250"/>
                  </a:cubicBezTo>
                  <a:cubicBezTo>
                    <a:pt x="4393" y="426"/>
                    <a:pt x="4334" y="674"/>
                    <a:pt x="4261" y="982"/>
                  </a:cubicBezTo>
                  <a:cubicBezTo>
                    <a:pt x="4115" y="1626"/>
                    <a:pt x="3895" y="2548"/>
                    <a:pt x="3661" y="3690"/>
                  </a:cubicBezTo>
                  <a:cubicBezTo>
                    <a:pt x="3163" y="6003"/>
                    <a:pt x="2519" y="9165"/>
                    <a:pt x="1904" y="12693"/>
                  </a:cubicBezTo>
                  <a:cubicBezTo>
                    <a:pt x="1275" y="16236"/>
                    <a:pt x="806" y="19428"/>
                    <a:pt x="469" y="21755"/>
                  </a:cubicBezTo>
                  <a:cubicBezTo>
                    <a:pt x="308" y="22926"/>
                    <a:pt x="177" y="23863"/>
                    <a:pt x="103" y="24522"/>
                  </a:cubicBezTo>
                  <a:cubicBezTo>
                    <a:pt x="74" y="24844"/>
                    <a:pt x="30" y="25093"/>
                    <a:pt x="16" y="25269"/>
                  </a:cubicBezTo>
                  <a:cubicBezTo>
                    <a:pt x="16" y="25371"/>
                    <a:pt x="1" y="25415"/>
                    <a:pt x="1" y="25474"/>
                  </a:cubicBezTo>
                  <a:lnTo>
                    <a:pt x="1" y="25547"/>
                  </a:lnTo>
                  <a:cubicBezTo>
                    <a:pt x="1" y="25547"/>
                    <a:pt x="16" y="25518"/>
                    <a:pt x="16" y="25474"/>
                  </a:cubicBezTo>
                  <a:cubicBezTo>
                    <a:pt x="30" y="25415"/>
                    <a:pt x="30" y="25342"/>
                    <a:pt x="60" y="25269"/>
                  </a:cubicBezTo>
                  <a:cubicBezTo>
                    <a:pt x="89" y="25093"/>
                    <a:pt x="118" y="24844"/>
                    <a:pt x="162" y="24522"/>
                  </a:cubicBezTo>
                  <a:cubicBezTo>
                    <a:pt x="279" y="23863"/>
                    <a:pt x="411" y="22926"/>
                    <a:pt x="572" y="21770"/>
                  </a:cubicBezTo>
                  <a:cubicBezTo>
                    <a:pt x="909" y="19472"/>
                    <a:pt x="1406" y="16265"/>
                    <a:pt x="2036" y="12737"/>
                  </a:cubicBezTo>
                  <a:cubicBezTo>
                    <a:pt x="2651" y="9209"/>
                    <a:pt x="3280" y="6047"/>
                    <a:pt x="3749" y="3734"/>
                  </a:cubicBezTo>
                  <a:cubicBezTo>
                    <a:pt x="3998" y="2578"/>
                    <a:pt x="4188" y="1655"/>
                    <a:pt x="4320" y="1011"/>
                  </a:cubicBezTo>
                  <a:cubicBezTo>
                    <a:pt x="4378" y="704"/>
                    <a:pt x="4422" y="455"/>
                    <a:pt x="4466" y="279"/>
                  </a:cubicBezTo>
                  <a:cubicBezTo>
                    <a:pt x="4481" y="191"/>
                    <a:pt x="4481" y="133"/>
                    <a:pt x="4510" y="74"/>
                  </a:cubicBezTo>
                  <a:cubicBezTo>
                    <a:pt x="4524" y="16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50;p57">
              <a:extLst>
                <a:ext uri="{FF2B5EF4-FFF2-40B4-BE49-F238E27FC236}">
                  <a16:creationId xmlns:a16="http://schemas.microsoft.com/office/drawing/2014/main" id="{62461D13-4D53-8A1D-F8A2-9C5F9DB6075D}"/>
                </a:ext>
              </a:extLst>
            </p:cNvPr>
            <p:cNvSpPr/>
            <p:nvPr/>
          </p:nvSpPr>
          <p:spPr>
            <a:xfrm>
              <a:off x="929667" y="2419642"/>
              <a:ext cx="91836" cy="141737"/>
            </a:xfrm>
            <a:custGeom>
              <a:avLst/>
              <a:gdLst/>
              <a:ahLst/>
              <a:cxnLst/>
              <a:rect l="l" t="t" r="r" b="b"/>
              <a:pathLst>
                <a:path w="1084" h="1673" extrusionOk="0">
                  <a:moveTo>
                    <a:pt x="29" y="1"/>
                  </a:moveTo>
                  <a:cubicBezTo>
                    <a:pt x="29" y="1"/>
                    <a:pt x="0" y="133"/>
                    <a:pt x="29" y="308"/>
                  </a:cubicBezTo>
                  <a:cubicBezTo>
                    <a:pt x="59" y="499"/>
                    <a:pt x="132" y="747"/>
                    <a:pt x="278" y="1011"/>
                  </a:cubicBezTo>
                  <a:cubicBezTo>
                    <a:pt x="439" y="1245"/>
                    <a:pt x="630" y="1435"/>
                    <a:pt x="791" y="1538"/>
                  </a:cubicBezTo>
                  <a:cubicBezTo>
                    <a:pt x="932" y="1628"/>
                    <a:pt x="1039" y="1672"/>
                    <a:pt x="1063" y="1672"/>
                  </a:cubicBezTo>
                  <a:cubicBezTo>
                    <a:pt x="1067" y="1672"/>
                    <a:pt x="1069" y="1672"/>
                    <a:pt x="1069" y="1670"/>
                  </a:cubicBezTo>
                  <a:cubicBezTo>
                    <a:pt x="1083" y="1655"/>
                    <a:pt x="644" y="1435"/>
                    <a:pt x="351" y="952"/>
                  </a:cubicBezTo>
                  <a:cubicBezTo>
                    <a:pt x="59" y="484"/>
                    <a:pt x="59" y="1"/>
                    <a:pt x="29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51;p57">
              <a:extLst>
                <a:ext uri="{FF2B5EF4-FFF2-40B4-BE49-F238E27FC236}">
                  <a16:creationId xmlns:a16="http://schemas.microsoft.com/office/drawing/2014/main" id="{C9754C02-477E-0201-24C2-674B83B53849}"/>
                </a:ext>
              </a:extLst>
            </p:cNvPr>
            <p:cNvSpPr/>
            <p:nvPr/>
          </p:nvSpPr>
          <p:spPr>
            <a:xfrm>
              <a:off x="-471862" y="3255579"/>
              <a:ext cx="963775" cy="711987"/>
            </a:xfrm>
            <a:custGeom>
              <a:avLst/>
              <a:gdLst/>
              <a:ahLst/>
              <a:cxnLst/>
              <a:rect l="l" t="t" r="r" b="b"/>
              <a:pathLst>
                <a:path w="11376" h="8404" extrusionOk="0">
                  <a:moveTo>
                    <a:pt x="615" y="1"/>
                  </a:moveTo>
                  <a:lnTo>
                    <a:pt x="0" y="8053"/>
                  </a:lnTo>
                  <a:lnTo>
                    <a:pt x="11083" y="8404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52;p57">
              <a:extLst>
                <a:ext uri="{FF2B5EF4-FFF2-40B4-BE49-F238E27FC236}">
                  <a16:creationId xmlns:a16="http://schemas.microsoft.com/office/drawing/2014/main" id="{00E0E642-390F-B749-B896-666C185F9089}"/>
                </a:ext>
              </a:extLst>
            </p:cNvPr>
            <p:cNvSpPr/>
            <p:nvPr/>
          </p:nvSpPr>
          <p:spPr>
            <a:xfrm>
              <a:off x="-217617" y="3067669"/>
              <a:ext cx="547037" cy="232641"/>
            </a:xfrm>
            <a:custGeom>
              <a:avLst/>
              <a:gdLst/>
              <a:ahLst/>
              <a:cxnLst/>
              <a:rect l="l" t="t" r="r" b="b"/>
              <a:pathLst>
                <a:path w="6457" h="2746" extrusionOk="0">
                  <a:moveTo>
                    <a:pt x="3012" y="1"/>
                  </a:moveTo>
                  <a:cubicBezTo>
                    <a:pt x="303" y="1"/>
                    <a:pt x="1" y="2365"/>
                    <a:pt x="1" y="2365"/>
                  </a:cubicBezTo>
                  <a:lnTo>
                    <a:pt x="1084" y="2746"/>
                  </a:lnTo>
                  <a:cubicBezTo>
                    <a:pt x="1084" y="2746"/>
                    <a:pt x="601" y="1048"/>
                    <a:pt x="2870" y="477"/>
                  </a:cubicBezTo>
                  <a:cubicBezTo>
                    <a:pt x="3087" y="424"/>
                    <a:pt x="3289" y="400"/>
                    <a:pt x="3477" y="400"/>
                  </a:cubicBezTo>
                  <a:cubicBezTo>
                    <a:pt x="5264" y="400"/>
                    <a:pt x="5827" y="2556"/>
                    <a:pt x="5827" y="2556"/>
                  </a:cubicBezTo>
                  <a:lnTo>
                    <a:pt x="6457" y="2556"/>
                  </a:lnTo>
                  <a:cubicBezTo>
                    <a:pt x="6457" y="2556"/>
                    <a:pt x="6222" y="169"/>
                    <a:pt x="3280" y="8"/>
                  </a:cubicBezTo>
                  <a:cubicBezTo>
                    <a:pt x="3188" y="3"/>
                    <a:pt x="3099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53;p57">
              <a:extLst>
                <a:ext uri="{FF2B5EF4-FFF2-40B4-BE49-F238E27FC236}">
                  <a16:creationId xmlns:a16="http://schemas.microsoft.com/office/drawing/2014/main" id="{BE2CFDA4-FDC3-D55F-326B-95B2A2F9EDE4}"/>
                </a:ext>
              </a:extLst>
            </p:cNvPr>
            <p:cNvSpPr/>
            <p:nvPr/>
          </p:nvSpPr>
          <p:spPr>
            <a:xfrm>
              <a:off x="4435" y="1567609"/>
              <a:ext cx="540768" cy="1425160"/>
            </a:xfrm>
            <a:custGeom>
              <a:avLst/>
              <a:gdLst/>
              <a:ahLst/>
              <a:cxnLst/>
              <a:rect l="l" t="t" r="r" b="b"/>
              <a:pathLst>
                <a:path w="6383" h="16822" extrusionOk="0">
                  <a:moveTo>
                    <a:pt x="3250" y="0"/>
                  </a:moveTo>
                  <a:cubicBezTo>
                    <a:pt x="3250" y="0"/>
                    <a:pt x="1596" y="4773"/>
                    <a:pt x="966" y="7569"/>
                  </a:cubicBezTo>
                  <a:cubicBezTo>
                    <a:pt x="234" y="10848"/>
                    <a:pt x="0" y="15504"/>
                    <a:pt x="0" y="15504"/>
                  </a:cubicBezTo>
                  <a:lnTo>
                    <a:pt x="2606" y="16821"/>
                  </a:lnTo>
                  <a:cubicBezTo>
                    <a:pt x="2606" y="16821"/>
                    <a:pt x="3631" y="9619"/>
                    <a:pt x="3894" y="8638"/>
                  </a:cubicBezTo>
                  <a:cubicBezTo>
                    <a:pt x="4304" y="7130"/>
                    <a:pt x="6383" y="674"/>
                    <a:pt x="6383" y="674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54;p57">
              <a:extLst>
                <a:ext uri="{FF2B5EF4-FFF2-40B4-BE49-F238E27FC236}">
                  <a16:creationId xmlns:a16="http://schemas.microsoft.com/office/drawing/2014/main" id="{366DE442-4EFF-A5EB-1E5F-11D9221BCE9F}"/>
                </a:ext>
              </a:extLst>
            </p:cNvPr>
            <p:cNvSpPr/>
            <p:nvPr/>
          </p:nvSpPr>
          <p:spPr>
            <a:xfrm>
              <a:off x="-60122" y="2863323"/>
              <a:ext cx="292792" cy="338372"/>
            </a:xfrm>
            <a:custGeom>
              <a:avLst/>
              <a:gdLst/>
              <a:ahLst/>
              <a:cxnLst/>
              <a:rect l="l" t="t" r="r" b="b"/>
              <a:pathLst>
                <a:path w="3456" h="3994" extrusionOk="0">
                  <a:moveTo>
                    <a:pt x="912" y="1"/>
                  </a:moveTo>
                  <a:cubicBezTo>
                    <a:pt x="826" y="1"/>
                    <a:pt x="764" y="29"/>
                    <a:pt x="733" y="93"/>
                  </a:cubicBezTo>
                  <a:cubicBezTo>
                    <a:pt x="733" y="93"/>
                    <a:pt x="1" y="2127"/>
                    <a:pt x="45" y="2362"/>
                  </a:cubicBezTo>
                  <a:cubicBezTo>
                    <a:pt x="53" y="2399"/>
                    <a:pt x="72" y="2415"/>
                    <a:pt x="100" y="2415"/>
                  </a:cubicBezTo>
                  <a:cubicBezTo>
                    <a:pt x="268" y="2415"/>
                    <a:pt x="733" y="1820"/>
                    <a:pt x="733" y="1820"/>
                  </a:cubicBezTo>
                  <a:lnTo>
                    <a:pt x="733" y="1820"/>
                  </a:lnTo>
                  <a:cubicBezTo>
                    <a:pt x="733" y="1820"/>
                    <a:pt x="220" y="2684"/>
                    <a:pt x="264" y="2933"/>
                  </a:cubicBezTo>
                  <a:cubicBezTo>
                    <a:pt x="271" y="2956"/>
                    <a:pt x="287" y="2966"/>
                    <a:pt x="309" y="2966"/>
                  </a:cubicBezTo>
                  <a:cubicBezTo>
                    <a:pt x="514" y="2966"/>
                    <a:pt x="1289" y="2084"/>
                    <a:pt x="1289" y="2084"/>
                  </a:cubicBezTo>
                  <a:lnTo>
                    <a:pt x="1289" y="2084"/>
                  </a:lnTo>
                  <a:cubicBezTo>
                    <a:pt x="1289" y="2084"/>
                    <a:pt x="411" y="3211"/>
                    <a:pt x="660" y="3401"/>
                  </a:cubicBezTo>
                  <a:cubicBezTo>
                    <a:pt x="678" y="3417"/>
                    <a:pt x="702" y="3425"/>
                    <a:pt x="730" y="3425"/>
                  </a:cubicBezTo>
                  <a:cubicBezTo>
                    <a:pt x="1055" y="3425"/>
                    <a:pt x="1948" y="2421"/>
                    <a:pt x="1948" y="2420"/>
                  </a:cubicBezTo>
                  <a:lnTo>
                    <a:pt x="1948" y="2420"/>
                  </a:lnTo>
                  <a:cubicBezTo>
                    <a:pt x="1948" y="2421"/>
                    <a:pt x="967" y="3709"/>
                    <a:pt x="1187" y="3972"/>
                  </a:cubicBezTo>
                  <a:cubicBezTo>
                    <a:pt x="1201" y="3987"/>
                    <a:pt x="1219" y="3994"/>
                    <a:pt x="1241" y="3994"/>
                  </a:cubicBezTo>
                  <a:cubicBezTo>
                    <a:pt x="1568" y="3994"/>
                    <a:pt x="2724" y="2479"/>
                    <a:pt x="2724" y="2479"/>
                  </a:cubicBezTo>
                  <a:cubicBezTo>
                    <a:pt x="2737" y="3088"/>
                    <a:pt x="3102" y="3422"/>
                    <a:pt x="3272" y="3422"/>
                  </a:cubicBezTo>
                  <a:cubicBezTo>
                    <a:pt x="3286" y="3422"/>
                    <a:pt x="3298" y="3420"/>
                    <a:pt x="3309" y="3416"/>
                  </a:cubicBezTo>
                  <a:cubicBezTo>
                    <a:pt x="3456" y="3372"/>
                    <a:pt x="3265" y="1381"/>
                    <a:pt x="3265" y="1381"/>
                  </a:cubicBezTo>
                  <a:cubicBezTo>
                    <a:pt x="3265" y="1381"/>
                    <a:pt x="1515" y="1"/>
                    <a:pt x="912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55;p57">
              <a:extLst>
                <a:ext uri="{FF2B5EF4-FFF2-40B4-BE49-F238E27FC236}">
                  <a16:creationId xmlns:a16="http://schemas.microsoft.com/office/drawing/2014/main" id="{25358040-4F03-6435-DC51-28BD5E494EBD}"/>
                </a:ext>
              </a:extLst>
            </p:cNvPr>
            <p:cNvSpPr/>
            <p:nvPr/>
          </p:nvSpPr>
          <p:spPr>
            <a:xfrm>
              <a:off x="319426" y="1761110"/>
              <a:ext cx="124115" cy="570589"/>
            </a:xfrm>
            <a:custGeom>
              <a:avLst/>
              <a:gdLst/>
              <a:ahLst/>
              <a:cxnLst/>
              <a:rect l="l" t="t" r="r" b="b"/>
              <a:pathLst>
                <a:path w="1465" h="6735" extrusionOk="0">
                  <a:moveTo>
                    <a:pt x="1450" y="0"/>
                  </a:moveTo>
                  <a:cubicBezTo>
                    <a:pt x="1420" y="0"/>
                    <a:pt x="1303" y="366"/>
                    <a:pt x="1128" y="966"/>
                  </a:cubicBezTo>
                  <a:cubicBezTo>
                    <a:pt x="967" y="1552"/>
                    <a:pt x="762" y="2401"/>
                    <a:pt x="571" y="3338"/>
                  </a:cubicBezTo>
                  <a:cubicBezTo>
                    <a:pt x="381" y="4260"/>
                    <a:pt x="220" y="5109"/>
                    <a:pt x="132" y="5724"/>
                  </a:cubicBezTo>
                  <a:cubicBezTo>
                    <a:pt x="30" y="6354"/>
                    <a:pt x="0" y="6734"/>
                    <a:pt x="15" y="6734"/>
                  </a:cubicBezTo>
                  <a:cubicBezTo>
                    <a:pt x="30" y="6734"/>
                    <a:pt x="118" y="6354"/>
                    <a:pt x="249" y="5754"/>
                  </a:cubicBezTo>
                  <a:cubicBezTo>
                    <a:pt x="381" y="5124"/>
                    <a:pt x="542" y="4290"/>
                    <a:pt x="747" y="3367"/>
                  </a:cubicBezTo>
                  <a:cubicBezTo>
                    <a:pt x="952" y="2460"/>
                    <a:pt x="1128" y="1611"/>
                    <a:pt x="1259" y="996"/>
                  </a:cubicBezTo>
                  <a:cubicBezTo>
                    <a:pt x="1391" y="381"/>
                    <a:pt x="1464" y="0"/>
                    <a:pt x="145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6;p57">
              <a:extLst>
                <a:ext uri="{FF2B5EF4-FFF2-40B4-BE49-F238E27FC236}">
                  <a16:creationId xmlns:a16="http://schemas.microsoft.com/office/drawing/2014/main" id="{AEC63342-74B8-3944-EB3F-48426BA1B6E2}"/>
                </a:ext>
              </a:extLst>
            </p:cNvPr>
            <p:cNvSpPr/>
            <p:nvPr/>
          </p:nvSpPr>
          <p:spPr>
            <a:xfrm>
              <a:off x="9349" y="2725568"/>
              <a:ext cx="255600" cy="97767"/>
            </a:xfrm>
            <a:custGeom>
              <a:avLst/>
              <a:gdLst/>
              <a:ahLst/>
              <a:cxnLst/>
              <a:rect l="l" t="t" r="r" b="b"/>
              <a:pathLst>
                <a:path w="3017" h="1154" extrusionOk="0">
                  <a:moveTo>
                    <a:pt x="100" y="0"/>
                  </a:moveTo>
                  <a:cubicBezTo>
                    <a:pt x="36" y="0"/>
                    <a:pt x="1" y="8"/>
                    <a:pt x="1" y="20"/>
                  </a:cubicBezTo>
                  <a:cubicBezTo>
                    <a:pt x="1" y="64"/>
                    <a:pt x="689" y="196"/>
                    <a:pt x="1523" y="518"/>
                  </a:cubicBezTo>
                  <a:cubicBezTo>
                    <a:pt x="2286" y="804"/>
                    <a:pt x="2859" y="1154"/>
                    <a:pt x="2970" y="1154"/>
                  </a:cubicBezTo>
                  <a:cubicBezTo>
                    <a:pt x="2978" y="1154"/>
                    <a:pt x="2984" y="1152"/>
                    <a:pt x="2987" y="1148"/>
                  </a:cubicBezTo>
                  <a:cubicBezTo>
                    <a:pt x="3016" y="1118"/>
                    <a:pt x="2431" y="665"/>
                    <a:pt x="1596" y="342"/>
                  </a:cubicBezTo>
                  <a:cubicBezTo>
                    <a:pt x="922" y="91"/>
                    <a:pt x="329" y="0"/>
                    <a:pt x="10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57;p57">
              <a:extLst>
                <a:ext uri="{FF2B5EF4-FFF2-40B4-BE49-F238E27FC236}">
                  <a16:creationId xmlns:a16="http://schemas.microsoft.com/office/drawing/2014/main" id="{47D0DEAF-7EDD-049E-0072-AF2BF5F7D805}"/>
                </a:ext>
              </a:extLst>
            </p:cNvPr>
            <p:cNvSpPr/>
            <p:nvPr/>
          </p:nvSpPr>
          <p:spPr>
            <a:xfrm>
              <a:off x="30445" y="2788007"/>
              <a:ext cx="52188" cy="43885"/>
            </a:xfrm>
            <a:custGeom>
              <a:avLst/>
              <a:gdLst/>
              <a:ahLst/>
              <a:cxnLst/>
              <a:rect l="l" t="t" r="r" b="b"/>
              <a:pathLst>
                <a:path w="616" h="518" extrusionOk="0">
                  <a:moveTo>
                    <a:pt x="259" y="98"/>
                  </a:moveTo>
                  <a:cubicBezTo>
                    <a:pt x="293" y="98"/>
                    <a:pt x="315" y="114"/>
                    <a:pt x="337" y="147"/>
                  </a:cubicBezTo>
                  <a:cubicBezTo>
                    <a:pt x="352" y="176"/>
                    <a:pt x="352" y="250"/>
                    <a:pt x="337" y="264"/>
                  </a:cubicBezTo>
                  <a:cubicBezTo>
                    <a:pt x="317" y="291"/>
                    <a:pt x="284" y="303"/>
                    <a:pt x="253" y="303"/>
                  </a:cubicBezTo>
                  <a:cubicBezTo>
                    <a:pt x="217" y="303"/>
                    <a:pt x="184" y="288"/>
                    <a:pt x="176" y="264"/>
                  </a:cubicBezTo>
                  <a:cubicBezTo>
                    <a:pt x="157" y="258"/>
                    <a:pt x="146" y="240"/>
                    <a:pt x="141" y="220"/>
                  </a:cubicBezTo>
                  <a:lnTo>
                    <a:pt x="141" y="220"/>
                  </a:lnTo>
                  <a:cubicBezTo>
                    <a:pt x="180" y="212"/>
                    <a:pt x="206" y="158"/>
                    <a:pt x="220" y="103"/>
                  </a:cubicBezTo>
                  <a:cubicBezTo>
                    <a:pt x="235" y="100"/>
                    <a:pt x="248" y="98"/>
                    <a:pt x="259" y="98"/>
                  </a:cubicBezTo>
                  <a:close/>
                  <a:moveTo>
                    <a:pt x="352" y="1"/>
                  </a:moveTo>
                  <a:cubicBezTo>
                    <a:pt x="293" y="1"/>
                    <a:pt x="264" y="1"/>
                    <a:pt x="220" y="15"/>
                  </a:cubicBezTo>
                  <a:cubicBezTo>
                    <a:pt x="204" y="26"/>
                    <a:pt x="189" y="40"/>
                    <a:pt x="175" y="56"/>
                  </a:cubicBezTo>
                  <a:lnTo>
                    <a:pt x="175" y="56"/>
                  </a:lnTo>
                  <a:cubicBezTo>
                    <a:pt x="167" y="51"/>
                    <a:pt x="159" y="48"/>
                    <a:pt x="149" y="48"/>
                  </a:cubicBezTo>
                  <a:cubicBezTo>
                    <a:pt x="129" y="48"/>
                    <a:pt x="103" y="59"/>
                    <a:pt x="74" y="89"/>
                  </a:cubicBezTo>
                  <a:cubicBezTo>
                    <a:pt x="59" y="103"/>
                    <a:pt x="44" y="147"/>
                    <a:pt x="30" y="191"/>
                  </a:cubicBezTo>
                  <a:cubicBezTo>
                    <a:pt x="0" y="250"/>
                    <a:pt x="30" y="323"/>
                    <a:pt x="59" y="381"/>
                  </a:cubicBezTo>
                  <a:cubicBezTo>
                    <a:pt x="103" y="455"/>
                    <a:pt x="191" y="484"/>
                    <a:pt x="264" y="513"/>
                  </a:cubicBezTo>
                  <a:cubicBezTo>
                    <a:pt x="282" y="516"/>
                    <a:pt x="300" y="518"/>
                    <a:pt x="318" y="518"/>
                  </a:cubicBezTo>
                  <a:cubicBezTo>
                    <a:pt x="388" y="518"/>
                    <a:pt x="455" y="492"/>
                    <a:pt x="513" y="411"/>
                  </a:cubicBezTo>
                  <a:cubicBezTo>
                    <a:pt x="615" y="294"/>
                    <a:pt x="571" y="162"/>
                    <a:pt x="498" y="74"/>
                  </a:cubicBezTo>
                  <a:cubicBezTo>
                    <a:pt x="469" y="30"/>
                    <a:pt x="410" y="1"/>
                    <a:pt x="352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8;p57">
              <a:extLst>
                <a:ext uri="{FF2B5EF4-FFF2-40B4-BE49-F238E27FC236}">
                  <a16:creationId xmlns:a16="http://schemas.microsoft.com/office/drawing/2014/main" id="{2346FE82-F600-D903-ED0C-66F5176D0A96}"/>
                </a:ext>
              </a:extLst>
            </p:cNvPr>
            <p:cNvSpPr/>
            <p:nvPr/>
          </p:nvSpPr>
          <p:spPr>
            <a:xfrm>
              <a:off x="355432" y="1419856"/>
              <a:ext cx="156308" cy="284236"/>
            </a:xfrm>
            <a:custGeom>
              <a:avLst/>
              <a:gdLst/>
              <a:ahLst/>
              <a:cxnLst/>
              <a:rect l="l" t="t" r="r" b="b"/>
              <a:pathLst>
                <a:path w="1845" h="3355" extrusionOk="0">
                  <a:moveTo>
                    <a:pt x="561" y="0"/>
                  </a:moveTo>
                  <a:cubicBezTo>
                    <a:pt x="376" y="0"/>
                    <a:pt x="238" y="51"/>
                    <a:pt x="146" y="90"/>
                  </a:cubicBezTo>
                  <a:cubicBezTo>
                    <a:pt x="88" y="134"/>
                    <a:pt x="44" y="149"/>
                    <a:pt x="29" y="163"/>
                  </a:cubicBezTo>
                  <a:lnTo>
                    <a:pt x="0" y="207"/>
                  </a:lnTo>
                  <a:cubicBezTo>
                    <a:pt x="0" y="209"/>
                    <a:pt x="1" y="210"/>
                    <a:pt x="2" y="210"/>
                  </a:cubicBezTo>
                  <a:cubicBezTo>
                    <a:pt x="11" y="210"/>
                    <a:pt x="58" y="160"/>
                    <a:pt x="176" y="134"/>
                  </a:cubicBezTo>
                  <a:cubicBezTo>
                    <a:pt x="272" y="98"/>
                    <a:pt x="398" y="72"/>
                    <a:pt x="554" y="72"/>
                  </a:cubicBezTo>
                  <a:cubicBezTo>
                    <a:pt x="588" y="72"/>
                    <a:pt x="622" y="73"/>
                    <a:pt x="659" y="76"/>
                  </a:cubicBezTo>
                  <a:cubicBezTo>
                    <a:pt x="849" y="90"/>
                    <a:pt x="1098" y="193"/>
                    <a:pt x="1288" y="368"/>
                  </a:cubicBezTo>
                  <a:cubicBezTo>
                    <a:pt x="1493" y="559"/>
                    <a:pt x="1640" y="822"/>
                    <a:pt x="1698" y="1144"/>
                  </a:cubicBezTo>
                  <a:cubicBezTo>
                    <a:pt x="1757" y="1452"/>
                    <a:pt x="1727" y="1744"/>
                    <a:pt x="1684" y="2023"/>
                  </a:cubicBezTo>
                  <a:cubicBezTo>
                    <a:pt x="1625" y="2271"/>
                    <a:pt x="1523" y="2506"/>
                    <a:pt x="1464" y="2711"/>
                  </a:cubicBezTo>
                  <a:cubicBezTo>
                    <a:pt x="1288" y="3121"/>
                    <a:pt x="1186" y="3355"/>
                    <a:pt x="1200" y="3355"/>
                  </a:cubicBezTo>
                  <a:cubicBezTo>
                    <a:pt x="1200" y="3355"/>
                    <a:pt x="1244" y="3296"/>
                    <a:pt x="1288" y="3194"/>
                  </a:cubicBezTo>
                  <a:cubicBezTo>
                    <a:pt x="1347" y="3077"/>
                    <a:pt x="1420" y="2930"/>
                    <a:pt x="1508" y="2725"/>
                  </a:cubicBezTo>
                  <a:cubicBezTo>
                    <a:pt x="1610" y="2535"/>
                    <a:pt x="1698" y="2286"/>
                    <a:pt x="1757" y="2023"/>
                  </a:cubicBezTo>
                  <a:cubicBezTo>
                    <a:pt x="1830" y="1744"/>
                    <a:pt x="1845" y="1422"/>
                    <a:pt x="1771" y="1100"/>
                  </a:cubicBezTo>
                  <a:cubicBezTo>
                    <a:pt x="1713" y="793"/>
                    <a:pt x="1552" y="500"/>
                    <a:pt x="1332" y="295"/>
                  </a:cubicBezTo>
                  <a:cubicBezTo>
                    <a:pt x="1113" y="105"/>
                    <a:pt x="849" y="17"/>
                    <a:pt x="630" y="2"/>
                  </a:cubicBezTo>
                  <a:cubicBezTo>
                    <a:pt x="606" y="1"/>
                    <a:pt x="583" y="0"/>
                    <a:pt x="56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9;p57">
              <a:extLst>
                <a:ext uri="{FF2B5EF4-FFF2-40B4-BE49-F238E27FC236}">
                  <a16:creationId xmlns:a16="http://schemas.microsoft.com/office/drawing/2014/main" id="{14ED3968-E8F6-BC4B-9E1F-B384B3B3E6E3}"/>
                </a:ext>
              </a:extLst>
            </p:cNvPr>
            <p:cNvSpPr/>
            <p:nvPr/>
          </p:nvSpPr>
          <p:spPr>
            <a:xfrm>
              <a:off x="-425944" y="3486188"/>
              <a:ext cx="274154" cy="281779"/>
            </a:xfrm>
            <a:custGeom>
              <a:avLst/>
              <a:gdLst/>
              <a:ahLst/>
              <a:cxnLst/>
              <a:rect l="l" t="t" r="r" b="b"/>
              <a:pathLst>
                <a:path w="3236" h="3326" extrusionOk="0">
                  <a:moveTo>
                    <a:pt x="3189" y="1"/>
                  </a:moveTo>
                  <a:cubicBezTo>
                    <a:pt x="3133" y="1"/>
                    <a:pt x="2413" y="708"/>
                    <a:pt x="1552" y="1597"/>
                  </a:cubicBezTo>
                  <a:cubicBezTo>
                    <a:pt x="674" y="2520"/>
                    <a:pt x="0" y="3281"/>
                    <a:pt x="29" y="3325"/>
                  </a:cubicBezTo>
                  <a:cubicBezTo>
                    <a:pt x="30" y="3326"/>
                    <a:pt x="31" y="3326"/>
                    <a:pt x="33" y="3326"/>
                  </a:cubicBezTo>
                  <a:cubicBezTo>
                    <a:pt x="102" y="3326"/>
                    <a:pt x="823" y="2619"/>
                    <a:pt x="1684" y="1729"/>
                  </a:cubicBezTo>
                  <a:cubicBezTo>
                    <a:pt x="2562" y="807"/>
                    <a:pt x="3235" y="46"/>
                    <a:pt x="3192" y="2"/>
                  </a:cubicBezTo>
                  <a:cubicBezTo>
                    <a:pt x="3191" y="1"/>
                    <a:pt x="3190" y="1"/>
                    <a:pt x="3189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60;p57">
              <a:extLst>
                <a:ext uri="{FF2B5EF4-FFF2-40B4-BE49-F238E27FC236}">
                  <a16:creationId xmlns:a16="http://schemas.microsoft.com/office/drawing/2014/main" id="{61AFA9FA-A284-034B-B44E-100FCDB16734}"/>
                </a:ext>
              </a:extLst>
            </p:cNvPr>
            <p:cNvSpPr/>
            <p:nvPr/>
          </p:nvSpPr>
          <p:spPr>
            <a:xfrm>
              <a:off x="202851" y="3514654"/>
              <a:ext cx="261785" cy="218747"/>
            </a:xfrm>
            <a:custGeom>
              <a:avLst/>
              <a:gdLst/>
              <a:ahLst/>
              <a:cxnLst/>
              <a:rect l="l" t="t" r="r" b="b"/>
              <a:pathLst>
                <a:path w="3090" h="2582" extrusionOk="0">
                  <a:moveTo>
                    <a:pt x="64" y="0"/>
                  </a:moveTo>
                  <a:cubicBezTo>
                    <a:pt x="62" y="0"/>
                    <a:pt x="60" y="1"/>
                    <a:pt x="59" y="2"/>
                  </a:cubicBezTo>
                  <a:cubicBezTo>
                    <a:pt x="0" y="32"/>
                    <a:pt x="615" y="676"/>
                    <a:pt x="1479" y="1379"/>
                  </a:cubicBezTo>
                  <a:cubicBezTo>
                    <a:pt x="2297" y="2041"/>
                    <a:pt x="2965" y="2581"/>
                    <a:pt x="3052" y="2581"/>
                  </a:cubicBezTo>
                  <a:cubicBezTo>
                    <a:pt x="3056" y="2581"/>
                    <a:pt x="3058" y="2581"/>
                    <a:pt x="3060" y="2579"/>
                  </a:cubicBezTo>
                  <a:cubicBezTo>
                    <a:pt x="3089" y="2520"/>
                    <a:pt x="2460" y="1920"/>
                    <a:pt x="1611" y="1232"/>
                  </a:cubicBezTo>
                  <a:cubicBezTo>
                    <a:pt x="792" y="569"/>
                    <a:pt x="136" y="0"/>
                    <a:pt x="6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61;p57">
              <a:extLst>
                <a:ext uri="{FF2B5EF4-FFF2-40B4-BE49-F238E27FC236}">
                  <a16:creationId xmlns:a16="http://schemas.microsoft.com/office/drawing/2014/main" id="{8D2D249E-9065-81C5-5DE1-DD53576B9480}"/>
                </a:ext>
              </a:extLst>
            </p:cNvPr>
            <p:cNvSpPr/>
            <p:nvPr/>
          </p:nvSpPr>
          <p:spPr>
            <a:xfrm>
              <a:off x="-406119" y="3262950"/>
              <a:ext cx="842202" cy="393609"/>
            </a:xfrm>
            <a:custGeom>
              <a:avLst/>
              <a:gdLst/>
              <a:ahLst/>
              <a:cxnLst/>
              <a:rect l="l" t="t" r="r" b="b"/>
              <a:pathLst>
                <a:path w="9941" h="4646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1"/>
                    <a:pt x="117" y="148"/>
                    <a:pt x="366" y="397"/>
                  </a:cubicBezTo>
                  <a:cubicBezTo>
                    <a:pt x="601" y="631"/>
                    <a:pt x="967" y="953"/>
                    <a:pt x="1406" y="1378"/>
                  </a:cubicBezTo>
                  <a:cubicBezTo>
                    <a:pt x="1845" y="1788"/>
                    <a:pt x="2372" y="2271"/>
                    <a:pt x="2958" y="2827"/>
                  </a:cubicBezTo>
                  <a:cubicBezTo>
                    <a:pt x="3280" y="3105"/>
                    <a:pt x="3558" y="3398"/>
                    <a:pt x="3894" y="3691"/>
                  </a:cubicBezTo>
                  <a:cubicBezTo>
                    <a:pt x="4056" y="3837"/>
                    <a:pt x="4231" y="3998"/>
                    <a:pt x="4392" y="4145"/>
                  </a:cubicBezTo>
                  <a:cubicBezTo>
                    <a:pt x="4568" y="4291"/>
                    <a:pt x="4744" y="4452"/>
                    <a:pt x="4978" y="4569"/>
                  </a:cubicBezTo>
                  <a:cubicBezTo>
                    <a:pt x="5092" y="4607"/>
                    <a:pt x="5195" y="4645"/>
                    <a:pt x="5306" y="4645"/>
                  </a:cubicBezTo>
                  <a:cubicBezTo>
                    <a:pt x="5323" y="4645"/>
                    <a:pt x="5341" y="4644"/>
                    <a:pt x="5358" y="4642"/>
                  </a:cubicBezTo>
                  <a:cubicBezTo>
                    <a:pt x="5505" y="4642"/>
                    <a:pt x="5637" y="4584"/>
                    <a:pt x="5724" y="4511"/>
                  </a:cubicBezTo>
                  <a:cubicBezTo>
                    <a:pt x="5929" y="4364"/>
                    <a:pt x="6076" y="4203"/>
                    <a:pt x="6237" y="4057"/>
                  </a:cubicBezTo>
                  <a:cubicBezTo>
                    <a:pt x="6559" y="3735"/>
                    <a:pt x="6852" y="3442"/>
                    <a:pt x="7159" y="3178"/>
                  </a:cubicBezTo>
                  <a:cubicBezTo>
                    <a:pt x="7715" y="2608"/>
                    <a:pt x="8213" y="2080"/>
                    <a:pt x="8638" y="1641"/>
                  </a:cubicBezTo>
                  <a:cubicBezTo>
                    <a:pt x="9033" y="1173"/>
                    <a:pt x="9370" y="807"/>
                    <a:pt x="9589" y="558"/>
                  </a:cubicBezTo>
                  <a:cubicBezTo>
                    <a:pt x="9809" y="294"/>
                    <a:pt x="9941" y="133"/>
                    <a:pt x="9911" y="133"/>
                  </a:cubicBezTo>
                  <a:lnTo>
                    <a:pt x="9911" y="133"/>
                  </a:lnTo>
                  <a:cubicBezTo>
                    <a:pt x="9911" y="133"/>
                    <a:pt x="9765" y="265"/>
                    <a:pt x="9531" y="514"/>
                  </a:cubicBezTo>
                  <a:cubicBezTo>
                    <a:pt x="9282" y="763"/>
                    <a:pt x="8945" y="1100"/>
                    <a:pt x="8521" y="1539"/>
                  </a:cubicBezTo>
                  <a:cubicBezTo>
                    <a:pt x="8111" y="1978"/>
                    <a:pt x="7598" y="2490"/>
                    <a:pt x="7027" y="3047"/>
                  </a:cubicBezTo>
                  <a:cubicBezTo>
                    <a:pt x="6735" y="3325"/>
                    <a:pt x="6427" y="3618"/>
                    <a:pt x="6105" y="3910"/>
                  </a:cubicBezTo>
                  <a:cubicBezTo>
                    <a:pt x="5944" y="4028"/>
                    <a:pt x="5783" y="4218"/>
                    <a:pt x="5622" y="4320"/>
                  </a:cubicBezTo>
                  <a:cubicBezTo>
                    <a:pt x="5519" y="4397"/>
                    <a:pt x="5412" y="4434"/>
                    <a:pt x="5299" y="4434"/>
                  </a:cubicBezTo>
                  <a:cubicBezTo>
                    <a:pt x="5219" y="4434"/>
                    <a:pt x="5136" y="4415"/>
                    <a:pt x="5051" y="4379"/>
                  </a:cubicBezTo>
                  <a:cubicBezTo>
                    <a:pt x="4846" y="4291"/>
                    <a:pt x="4685" y="4145"/>
                    <a:pt x="4524" y="3998"/>
                  </a:cubicBezTo>
                  <a:lnTo>
                    <a:pt x="4026" y="3559"/>
                  </a:lnTo>
                  <a:cubicBezTo>
                    <a:pt x="3690" y="3266"/>
                    <a:pt x="3382" y="2988"/>
                    <a:pt x="3089" y="2710"/>
                  </a:cubicBezTo>
                  <a:cubicBezTo>
                    <a:pt x="2489" y="2183"/>
                    <a:pt x="1947" y="1685"/>
                    <a:pt x="1494" y="1290"/>
                  </a:cubicBezTo>
                  <a:cubicBezTo>
                    <a:pt x="1040" y="880"/>
                    <a:pt x="674" y="558"/>
                    <a:pt x="425" y="338"/>
                  </a:cubicBezTo>
                  <a:cubicBezTo>
                    <a:pt x="161" y="130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62;p57">
              <a:extLst>
                <a:ext uri="{FF2B5EF4-FFF2-40B4-BE49-F238E27FC236}">
                  <a16:creationId xmlns:a16="http://schemas.microsoft.com/office/drawing/2014/main" id="{CE6A76BE-592A-F2F6-D6A2-230CD77C599F}"/>
                </a:ext>
              </a:extLst>
            </p:cNvPr>
            <p:cNvSpPr/>
            <p:nvPr/>
          </p:nvSpPr>
          <p:spPr>
            <a:xfrm>
              <a:off x="22989" y="3584210"/>
              <a:ext cx="43461" cy="111915"/>
            </a:xfrm>
            <a:custGeom>
              <a:avLst/>
              <a:gdLst/>
              <a:ahLst/>
              <a:cxnLst/>
              <a:rect l="l" t="t" r="r" b="b"/>
              <a:pathLst>
                <a:path w="513" h="1321" extrusionOk="0">
                  <a:moveTo>
                    <a:pt x="255" y="1"/>
                  </a:moveTo>
                  <a:cubicBezTo>
                    <a:pt x="126" y="1"/>
                    <a:pt x="1" y="303"/>
                    <a:pt x="15" y="675"/>
                  </a:cubicBezTo>
                  <a:cubicBezTo>
                    <a:pt x="57" y="1038"/>
                    <a:pt x="206" y="1321"/>
                    <a:pt x="334" y="1321"/>
                  </a:cubicBezTo>
                  <a:cubicBezTo>
                    <a:pt x="340" y="1321"/>
                    <a:pt x="346" y="1320"/>
                    <a:pt x="352" y="1319"/>
                  </a:cubicBezTo>
                  <a:cubicBezTo>
                    <a:pt x="469" y="1290"/>
                    <a:pt x="513" y="997"/>
                    <a:pt x="498" y="645"/>
                  </a:cubicBezTo>
                  <a:cubicBezTo>
                    <a:pt x="484" y="294"/>
                    <a:pt x="381" y="1"/>
                    <a:pt x="264" y="1"/>
                  </a:cubicBezTo>
                  <a:cubicBezTo>
                    <a:pt x="261" y="1"/>
                    <a:pt x="258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63;p57">
              <a:extLst>
                <a:ext uri="{FF2B5EF4-FFF2-40B4-BE49-F238E27FC236}">
                  <a16:creationId xmlns:a16="http://schemas.microsoft.com/office/drawing/2014/main" id="{C9CC8A83-9238-0AC7-3A04-48A1FB1C581A}"/>
                </a:ext>
              </a:extLst>
            </p:cNvPr>
            <p:cNvSpPr/>
            <p:nvPr/>
          </p:nvSpPr>
          <p:spPr>
            <a:xfrm>
              <a:off x="-465678" y="3848453"/>
              <a:ext cx="927769" cy="118100"/>
            </a:xfrm>
            <a:custGeom>
              <a:avLst/>
              <a:gdLst/>
              <a:ahLst/>
              <a:cxnLst/>
              <a:rect l="l" t="t" r="r" b="b"/>
              <a:pathLst>
                <a:path w="10951" h="1394" extrusionOk="0">
                  <a:moveTo>
                    <a:pt x="4957" y="0"/>
                  </a:moveTo>
                  <a:cubicBezTo>
                    <a:pt x="4383" y="0"/>
                    <a:pt x="3837" y="47"/>
                    <a:pt x="3324" y="103"/>
                  </a:cubicBezTo>
                  <a:cubicBezTo>
                    <a:pt x="2972" y="147"/>
                    <a:pt x="2665" y="176"/>
                    <a:pt x="2372" y="249"/>
                  </a:cubicBezTo>
                  <a:cubicBezTo>
                    <a:pt x="2226" y="293"/>
                    <a:pt x="2065" y="308"/>
                    <a:pt x="1948" y="337"/>
                  </a:cubicBezTo>
                  <a:cubicBezTo>
                    <a:pt x="1816" y="381"/>
                    <a:pt x="1684" y="396"/>
                    <a:pt x="1552" y="440"/>
                  </a:cubicBezTo>
                  <a:cubicBezTo>
                    <a:pt x="1304" y="513"/>
                    <a:pt x="1099" y="586"/>
                    <a:pt x="894" y="630"/>
                  </a:cubicBezTo>
                  <a:cubicBezTo>
                    <a:pt x="703" y="689"/>
                    <a:pt x="528" y="747"/>
                    <a:pt x="411" y="806"/>
                  </a:cubicBezTo>
                  <a:cubicBezTo>
                    <a:pt x="147" y="908"/>
                    <a:pt x="1" y="967"/>
                    <a:pt x="1" y="981"/>
                  </a:cubicBezTo>
                  <a:cubicBezTo>
                    <a:pt x="2" y="985"/>
                    <a:pt x="6" y="986"/>
                    <a:pt x="15" y="986"/>
                  </a:cubicBezTo>
                  <a:cubicBezTo>
                    <a:pt x="110" y="986"/>
                    <a:pt x="679" y="759"/>
                    <a:pt x="1596" y="557"/>
                  </a:cubicBezTo>
                  <a:cubicBezTo>
                    <a:pt x="1728" y="528"/>
                    <a:pt x="1860" y="513"/>
                    <a:pt x="1977" y="469"/>
                  </a:cubicBezTo>
                  <a:cubicBezTo>
                    <a:pt x="2109" y="454"/>
                    <a:pt x="2255" y="410"/>
                    <a:pt x="2402" y="396"/>
                  </a:cubicBezTo>
                  <a:cubicBezTo>
                    <a:pt x="2694" y="337"/>
                    <a:pt x="3002" y="308"/>
                    <a:pt x="3338" y="264"/>
                  </a:cubicBezTo>
                  <a:cubicBezTo>
                    <a:pt x="3909" y="226"/>
                    <a:pt x="4534" y="188"/>
                    <a:pt x="5186" y="188"/>
                  </a:cubicBezTo>
                  <a:cubicBezTo>
                    <a:pt x="5287" y="188"/>
                    <a:pt x="5388" y="189"/>
                    <a:pt x="5490" y="191"/>
                  </a:cubicBezTo>
                  <a:cubicBezTo>
                    <a:pt x="6266" y="235"/>
                    <a:pt x="6998" y="323"/>
                    <a:pt x="7657" y="440"/>
                  </a:cubicBezTo>
                  <a:cubicBezTo>
                    <a:pt x="7979" y="513"/>
                    <a:pt x="8287" y="557"/>
                    <a:pt x="8594" y="630"/>
                  </a:cubicBezTo>
                  <a:cubicBezTo>
                    <a:pt x="8726" y="674"/>
                    <a:pt x="8872" y="703"/>
                    <a:pt x="9004" y="747"/>
                  </a:cubicBezTo>
                  <a:lnTo>
                    <a:pt x="9385" y="850"/>
                  </a:lnTo>
                  <a:cubicBezTo>
                    <a:pt x="10318" y="1128"/>
                    <a:pt x="10866" y="1393"/>
                    <a:pt x="10943" y="1393"/>
                  </a:cubicBezTo>
                  <a:cubicBezTo>
                    <a:pt x="10947" y="1393"/>
                    <a:pt x="10950" y="1393"/>
                    <a:pt x="10951" y="1391"/>
                  </a:cubicBezTo>
                  <a:cubicBezTo>
                    <a:pt x="10951" y="1391"/>
                    <a:pt x="10805" y="1318"/>
                    <a:pt x="10541" y="1172"/>
                  </a:cubicBezTo>
                  <a:cubicBezTo>
                    <a:pt x="10409" y="1113"/>
                    <a:pt x="10248" y="1040"/>
                    <a:pt x="10073" y="967"/>
                  </a:cubicBezTo>
                  <a:cubicBezTo>
                    <a:pt x="9882" y="894"/>
                    <a:pt x="9663" y="806"/>
                    <a:pt x="9428" y="732"/>
                  </a:cubicBezTo>
                  <a:cubicBezTo>
                    <a:pt x="9297" y="689"/>
                    <a:pt x="9165" y="630"/>
                    <a:pt x="9048" y="601"/>
                  </a:cubicBezTo>
                  <a:cubicBezTo>
                    <a:pt x="8916" y="557"/>
                    <a:pt x="8770" y="528"/>
                    <a:pt x="8623" y="484"/>
                  </a:cubicBezTo>
                  <a:cubicBezTo>
                    <a:pt x="8331" y="396"/>
                    <a:pt x="8023" y="337"/>
                    <a:pt x="7686" y="264"/>
                  </a:cubicBezTo>
                  <a:cubicBezTo>
                    <a:pt x="7028" y="147"/>
                    <a:pt x="6296" y="44"/>
                    <a:pt x="5505" y="15"/>
                  </a:cubicBezTo>
                  <a:cubicBezTo>
                    <a:pt x="5320" y="5"/>
                    <a:pt x="5137" y="0"/>
                    <a:pt x="4957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64;p57">
              <a:extLst>
                <a:ext uri="{FF2B5EF4-FFF2-40B4-BE49-F238E27FC236}">
                  <a16:creationId xmlns:a16="http://schemas.microsoft.com/office/drawing/2014/main" id="{E5E9E37E-DF39-FDE3-1206-637FAE29D177}"/>
                </a:ext>
              </a:extLst>
            </p:cNvPr>
            <p:cNvSpPr/>
            <p:nvPr/>
          </p:nvSpPr>
          <p:spPr>
            <a:xfrm>
              <a:off x="731167" y="1500595"/>
              <a:ext cx="28635" cy="934038"/>
            </a:xfrm>
            <a:custGeom>
              <a:avLst/>
              <a:gdLst/>
              <a:ahLst/>
              <a:cxnLst/>
              <a:rect l="l" t="t" r="r" b="b"/>
              <a:pathLst>
                <a:path w="338" h="11025" extrusionOk="0">
                  <a:moveTo>
                    <a:pt x="45" y="1"/>
                  </a:moveTo>
                  <a:lnTo>
                    <a:pt x="45" y="1"/>
                  </a:lnTo>
                  <a:cubicBezTo>
                    <a:pt x="1" y="1"/>
                    <a:pt x="59" y="2475"/>
                    <a:pt x="133" y="5505"/>
                  </a:cubicBezTo>
                  <a:cubicBezTo>
                    <a:pt x="206" y="8550"/>
                    <a:pt x="294" y="11024"/>
                    <a:pt x="323" y="11024"/>
                  </a:cubicBezTo>
                  <a:cubicBezTo>
                    <a:pt x="337" y="11024"/>
                    <a:pt x="294" y="8550"/>
                    <a:pt x="220" y="5505"/>
                  </a:cubicBezTo>
                  <a:cubicBezTo>
                    <a:pt x="147" y="2475"/>
                    <a:pt x="59" y="1"/>
                    <a:pt x="45" y="1"/>
                  </a:cubicBezTo>
                  <a:close/>
                </a:path>
              </a:pathLst>
            </a:custGeom>
            <a:solidFill>
              <a:srgbClr val="528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65;p57">
              <a:extLst>
                <a:ext uri="{FF2B5EF4-FFF2-40B4-BE49-F238E27FC236}">
                  <a16:creationId xmlns:a16="http://schemas.microsoft.com/office/drawing/2014/main" id="{742A9076-AB2A-E177-9BAC-16C5DA5F8FBF}"/>
                </a:ext>
              </a:extLst>
            </p:cNvPr>
            <p:cNvSpPr/>
            <p:nvPr/>
          </p:nvSpPr>
          <p:spPr>
            <a:xfrm>
              <a:off x="30445" y="1381562"/>
              <a:ext cx="1538007" cy="1427617"/>
            </a:xfrm>
            <a:custGeom>
              <a:avLst/>
              <a:gdLst/>
              <a:ahLst/>
              <a:cxnLst/>
              <a:rect l="l" t="t" r="r" b="b"/>
              <a:pathLst>
                <a:path w="18154" h="16851" extrusionOk="0">
                  <a:moveTo>
                    <a:pt x="3397" y="2270"/>
                  </a:moveTo>
                  <a:cubicBezTo>
                    <a:pt x="3851" y="2284"/>
                    <a:pt x="4744" y="2284"/>
                    <a:pt x="5856" y="2284"/>
                  </a:cubicBezTo>
                  <a:lnTo>
                    <a:pt x="5856" y="4495"/>
                  </a:lnTo>
                  <a:cubicBezTo>
                    <a:pt x="4714" y="4495"/>
                    <a:pt x="3734" y="4509"/>
                    <a:pt x="3119" y="4509"/>
                  </a:cubicBezTo>
                  <a:cubicBezTo>
                    <a:pt x="3133" y="4100"/>
                    <a:pt x="3192" y="3690"/>
                    <a:pt x="3250" y="3324"/>
                  </a:cubicBezTo>
                  <a:cubicBezTo>
                    <a:pt x="3294" y="2928"/>
                    <a:pt x="3338" y="2577"/>
                    <a:pt x="3397" y="2270"/>
                  </a:cubicBezTo>
                  <a:close/>
                  <a:moveTo>
                    <a:pt x="9999" y="2299"/>
                  </a:moveTo>
                  <a:cubicBezTo>
                    <a:pt x="10029" y="2943"/>
                    <a:pt x="10072" y="3690"/>
                    <a:pt x="10131" y="4524"/>
                  </a:cubicBezTo>
                  <a:lnTo>
                    <a:pt x="5929" y="4524"/>
                  </a:lnTo>
                  <a:cubicBezTo>
                    <a:pt x="5929" y="3690"/>
                    <a:pt x="5929" y="2943"/>
                    <a:pt x="5915" y="2299"/>
                  </a:cubicBezTo>
                  <a:close/>
                  <a:moveTo>
                    <a:pt x="12356" y="2270"/>
                  </a:moveTo>
                  <a:cubicBezTo>
                    <a:pt x="12371" y="2401"/>
                    <a:pt x="12400" y="2548"/>
                    <a:pt x="12415" y="2694"/>
                  </a:cubicBezTo>
                  <a:cubicBezTo>
                    <a:pt x="12488" y="3207"/>
                    <a:pt x="12561" y="3821"/>
                    <a:pt x="12649" y="4524"/>
                  </a:cubicBezTo>
                  <a:cubicBezTo>
                    <a:pt x="12122" y="4524"/>
                    <a:pt x="11258" y="4495"/>
                    <a:pt x="10219" y="4495"/>
                  </a:cubicBezTo>
                  <a:cubicBezTo>
                    <a:pt x="10160" y="3675"/>
                    <a:pt x="10116" y="2928"/>
                    <a:pt x="10072" y="2284"/>
                  </a:cubicBezTo>
                  <a:cubicBezTo>
                    <a:pt x="11053" y="2284"/>
                    <a:pt x="11858" y="2284"/>
                    <a:pt x="12356" y="2270"/>
                  </a:cubicBezTo>
                  <a:close/>
                  <a:moveTo>
                    <a:pt x="10146" y="4597"/>
                  </a:moveTo>
                  <a:cubicBezTo>
                    <a:pt x="10146" y="5066"/>
                    <a:pt x="10175" y="5549"/>
                    <a:pt x="10219" y="6061"/>
                  </a:cubicBezTo>
                  <a:cubicBezTo>
                    <a:pt x="10233" y="6354"/>
                    <a:pt x="10248" y="6647"/>
                    <a:pt x="10263" y="6910"/>
                  </a:cubicBezTo>
                  <a:lnTo>
                    <a:pt x="5915" y="6910"/>
                  </a:lnTo>
                  <a:cubicBezTo>
                    <a:pt x="5915" y="6603"/>
                    <a:pt x="5929" y="6310"/>
                    <a:pt x="5929" y="5988"/>
                  </a:cubicBezTo>
                  <a:cubicBezTo>
                    <a:pt x="5929" y="5505"/>
                    <a:pt x="5959" y="5051"/>
                    <a:pt x="5959" y="4597"/>
                  </a:cubicBezTo>
                  <a:close/>
                  <a:moveTo>
                    <a:pt x="3075" y="4568"/>
                  </a:moveTo>
                  <a:cubicBezTo>
                    <a:pt x="3719" y="4568"/>
                    <a:pt x="4685" y="4583"/>
                    <a:pt x="5842" y="4583"/>
                  </a:cubicBezTo>
                  <a:cubicBezTo>
                    <a:pt x="5842" y="5037"/>
                    <a:pt x="5842" y="5505"/>
                    <a:pt x="5827" y="5973"/>
                  </a:cubicBezTo>
                  <a:cubicBezTo>
                    <a:pt x="5827" y="6296"/>
                    <a:pt x="5798" y="6603"/>
                    <a:pt x="5798" y="6910"/>
                  </a:cubicBezTo>
                  <a:cubicBezTo>
                    <a:pt x="4612" y="6910"/>
                    <a:pt x="3572" y="6910"/>
                    <a:pt x="2797" y="6925"/>
                  </a:cubicBezTo>
                  <a:cubicBezTo>
                    <a:pt x="2899" y="6076"/>
                    <a:pt x="2987" y="5285"/>
                    <a:pt x="3075" y="4568"/>
                  </a:cubicBezTo>
                  <a:close/>
                  <a:moveTo>
                    <a:pt x="12634" y="4568"/>
                  </a:moveTo>
                  <a:cubicBezTo>
                    <a:pt x="12708" y="5154"/>
                    <a:pt x="12795" y="5783"/>
                    <a:pt x="12869" y="6442"/>
                  </a:cubicBezTo>
                  <a:cubicBezTo>
                    <a:pt x="12883" y="6603"/>
                    <a:pt x="12927" y="6764"/>
                    <a:pt x="12942" y="6954"/>
                  </a:cubicBezTo>
                  <a:cubicBezTo>
                    <a:pt x="12444" y="6910"/>
                    <a:pt x="11522" y="6910"/>
                    <a:pt x="10351" y="6910"/>
                  </a:cubicBezTo>
                  <a:cubicBezTo>
                    <a:pt x="10321" y="6647"/>
                    <a:pt x="10307" y="6354"/>
                    <a:pt x="10292" y="6061"/>
                  </a:cubicBezTo>
                  <a:cubicBezTo>
                    <a:pt x="10248" y="5564"/>
                    <a:pt x="10233" y="5066"/>
                    <a:pt x="10204" y="4597"/>
                  </a:cubicBezTo>
                  <a:cubicBezTo>
                    <a:pt x="11258" y="4597"/>
                    <a:pt x="12122" y="4568"/>
                    <a:pt x="12634" y="4568"/>
                  </a:cubicBezTo>
                  <a:close/>
                  <a:moveTo>
                    <a:pt x="2782" y="6969"/>
                  </a:moveTo>
                  <a:cubicBezTo>
                    <a:pt x="3558" y="6969"/>
                    <a:pt x="4597" y="6984"/>
                    <a:pt x="5783" y="6984"/>
                  </a:cubicBezTo>
                  <a:cubicBezTo>
                    <a:pt x="5768" y="7847"/>
                    <a:pt x="5754" y="8652"/>
                    <a:pt x="5739" y="9326"/>
                  </a:cubicBezTo>
                  <a:cubicBezTo>
                    <a:pt x="4524" y="9355"/>
                    <a:pt x="3426" y="9355"/>
                    <a:pt x="2548" y="9355"/>
                  </a:cubicBezTo>
                  <a:cubicBezTo>
                    <a:pt x="2562" y="9209"/>
                    <a:pt x="2592" y="9062"/>
                    <a:pt x="2592" y="8916"/>
                  </a:cubicBezTo>
                  <a:cubicBezTo>
                    <a:pt x="2665" y="8228"/>
                    <a:pt x="2709" y="7598"/>
                    <a:pt x="2782" y="6969"/>
                  </a:cubicBezTo>
                  <a:close/>
                  <a:moveTo>
                    <a:pt x="10263" y="7013"/>
                  </a:moveTo>
                  <a:cubicBezTo>
                    <a:pt x="10321" y="7847"/>
                    <a:pt x="10365" y="8652"/>
                    <a:pt x="10424" y="9370"/>
                  </a:cubicBezTo>
                  <a:lnTo>
                    <a:pt x="10190" y="9370"/>
                  </a:lnTo>
                  <a:cubicBezTo>
                    <a:pt x="9194" y="9370"/>
                    <a:pt x="7818" y="9370"/>
                    <a:pt x="6295" y="9355"/>
                  </a:cubicBezTo>
                  <a:lnTo>
                    <a:pt x="5842" y="9355"/>
                  </a:lnTo>
                  <a:cubicBezTo>
                    <a:pt x="5856" y="8652"/>
                    <a:pt x="5900" y="7862"/>
                    <a:pt x="5915" y="7013"/>
                  </a:cubicBezTo>
                  <a:close/>
                  <a:moveTo>
                    <a:pt x="13352" y="9663"/>
                  </a:moveTo>
                  <a:cubicBezTo>
                    <a:pt x="13366" y="9824"/>
                    <a:pt x="13396" y="10014"/>
                    <a:pt x="13410" y="10160"/>
                  </a:cubicBezTo>
                  <a:cubicBezTo>
                    <a:pt x="13440" y="10204"/>
                    <a:pt x="13440" y="10263"/>
                    <a:pt x="13440" y="10336"/>
                  </a:cubicBezTo>
                  <a:cubicBezTo>
                    <a:pt x="13147" y="10380"/>
                    <a:pt x="12854" y="10409"/>
                    <a:pt x="12620" y="10424"/>
                  </a:cubicBezTo>
                  <a:cubicBezTo>
                    <a:pt x="12751" y="10263"/>
                    <a:pt x="12956" y="10058"/>
                    <a:pt x="13161" y="9868"/>
                  </a:cubicBezTo>
                  <a:cubicBezTo>
                    <a:pt x="13235" y="9794"/>
                    <a:pt x="13293" y="9736"/>
                    <a:pt x="13352" y="9663"/>
                  </a:cubicBezTo>
                  <a:close/>
                  <a:moveTo>
                    <a:pt x="10438" y="9399"/>
                  </a:moveTo>
                  <a:cubicBezTo>
                    <a:pt x="10468" y="10160"/>
                    <a:pt x="10512" y="10775"/>
                    <a:pt x="10541" y="11229"/>
                  </a:cubicBezTo>
                  <a:cubicBezTo>
                    <a:pt x="9794" y="11302"/>
                    <a:pt x="8813" y="11405"/>
                    <a:pt x="7715" y="11405"/>
                  </a:cubicBezTo>
                  <a:cubicBezTo>
                    <a:pt x="6998" y="11405"/>
                    <a:pt x="6339" y="11375"/>
                    <a:pt x="5754" y="11346"/>
                  </a:cubicBezTo>
                  <a:cubicBezTo>
                    <a:pt x="5768" y="11053"/>
                    <a:pt x="5783" y="10629"/>
                    <a:pt x="5827" y="10102"/>
                  </a:cubicBezTo>
                  <a:cubicBezTo>
                    <a:pt x="5842" y="9897"/>
                    <a:pt x="5842" y="9663"/>
                    <a:pt x="5856" y="9428"/>
                  </a:cubicBezTo>
                  <a:lnTo>
                    <a:pt x="6325" y="9428"/>
                  </a:lnTo>
                  <a:cubicBezTo>
                    <a:pt x="7833" y="9428"/>
                    <a:pt x="9209" y="9399"/>
                    <a:pt x="10219" y="9399"/>
                  </a:cubicBezTo>
                  <a:close/>
                  <a:moveTo>
                    <a:pt x="9926" y="1"/>
                  </a:moveTo>
                  <a:lnTo>
                    <a:pt x="9926" y="1"/>
                  </a:lnTo>
                  <a:cubicBezTo>
                    <a:pt x="9911" y="1"/>
                    <a:pt x="9941" y="864"/>
                    <a:pt x="10014" y="2211"/>
                  </a:cubicBezTo>
                  <a:lnTo>
                    <a:pt x="5959" y="2211"/>
                  </a:lnTo>
                  <a:lnTo>
                    <a:pt x="5959" y="1845"/>
                  </a:lnTo>
                  <a:cubicBezTo>
                    <a:pt x="5929" y="1318"/>
                    <a:pt x="5929" y="894"/>
                    <a:pt x="5915" y="601"/>
                  </a:cubicBezTo>
                  <a:cubicBezTo>
                    <a:pt x="5915" y="454"/>
                    <a:pt x="5900" y="352"/>
                    <a:pt x="5900" y="249"/>
                  </a:cubicBezTo>
                  <a:cubicBezTo>
                    <a:pt x="5900" y="176"/>
                    <a:pt x="5900" y="147"/>
                    <a:pt x="5886" y="147"/>
                  </a:cubicBezTo>
                  <a:lnTo>
                    <a:pt x="5886" y="249"/>
                  </a:lnTo>
                  <a:lnTo>
                    <a:pt x="5886" y="601"/>
                  </a:lnTo>
                  <a:lnTo>
                    <a:pt x="5886" y="1845"/>
                  </a:lnTo>
                  <a:lnTo>
                    <a:pt x="5886" y="2211"/>
                  </a:lnTo>
                  <a:cubicBezTo>
                    <a:pt x="4758" y="2211"/>
                    <a:pt x="3880" y="2226"/>
                    <a:pt x="3411" y="2226"/>
                  </a:cubicBezTo>
                  <a:cubicBezTo>
                    <a:pt x="3441" y="2006"/>
                    <a:pt x="3470" y="1787"/>
                    <a:pt x="3485" y="1626"/>
                  </a:cubicBezTo>
                  <a:cubicBezTo>
                    <a:pt x="3499" y="1421"/>
                    <a:pt x="3514" y="1274"/>
                    <a:pt x="3529" y="1172"/>
                  </a:cubicBezTo>
                  <a:cubicBezTo>
                    <a:pt x="3529" y="1113"/>
                    <a:pt x="3558" y="1084"/>
                    <a:pt x="3558" y="1040"/>
                  </a:cubicBezTo>
                  <a:lnTo>
                    <a:pt x="3558" y="1011"/>
                  </a:lnTo>
                  <a:cubicBezTo>
                    <a:pt x="3558" y="1011"/>
                    <a:pt x="3558" y="1025"/>
                    <a:pt x="3529" y="1040"/>
                  </a:cubicBezTo>
                  <a:cubicBezTo>
                    <a:pt x="3529" y="1084"/>
                    <a:pt x="3514" y="1113"/>
                    <a:pt x="3514" y="1157"/>
                  </a:cubicBezTo>
                  <a:cubicBezTo>
                    <a:pt x="3499" y="1260"/>
                    <a:pt x="3485" y="1421"/>
                    <a:pt x="3441" y="1611"/>
                  </a:cubicBezTo>
                  <a:cubicBezTo>
                    <a:pt x="3411" y="1772"/>
                    <a:pt x="3397" y="1992"/>
                    <a:pt x="3353" y="2211"/>
                  </a:cubicBezTo>
                  <a:cubicBezTo>
                    <a:pt x="3148" y="2211"/>
                    <a:pt x="3045" y="2226"/>
                    <a:pt x="3045" y="2226"/>
                  </a:cubicBezTo>
                  <a:cubicBezTo>
                    <a:pt x="3045" y="2226"/>
                    <a:pt x="3148" y="2255"/>
                    <a:pt x="3353" y="2255"/>
                  </a:cubicBezTo>
                  <a:cubicBezTo>
                    <a:pt x="3309" y="2562"/>
                    <a:pt x="3265" y="2914"/>
                    <a:pt x="3207" y="3294"/>
                  </a:cubicBezTo>
                  <a:cubicBezTo>
                    <a:pt x="3148" y="3660"/>
                    <a:pt x="3104" y="4056"/>
                    <a:pt x="3045" y="4495"/>
                  </a:cubicBezTo>
                  <a:cubicBezTo>
                    <a:pt x="2562" y="4495"/>
                    <a:pt x="2299" y="4524"/>
                    <a:pt x="2299" y="4524"/>
                  </a:cubicBezTo>
                  <a:cubicBezTo>
                    <a:pt x="2299" y="4524"/>
                    <a:pt x="2562" y="4539"/>
                    <a:pt x="3045" y="4539"/>
                  </a:cubicBezTo>
                  <a:cubicBezTo>
                    <a:pt x="2958" y="5256"/>
                    <a:pt x="2855" y="6032"/>
                    <a:pt x="2753" y="6881"/>
                  </a:cubicBezTo>
                  <a:cubicBezTo>
                    <a:pt x="1948" y="6881"/>
                    <a:pt x="1450" y="6896"/>
                    <a:pt x="1450" y="6910"/>
                  </a:cubicBezTo>
                  <a:cubicBezTo>
                    <a:pt x="1450" y="6940"/>
                    <a:pt x="1933" y="6940"/>
                    <a:pt x="2738" y="6954"/>
                  </a:cubicBezTo>
                  <a:cubicBezTo>
                    <a:pt x="2665" y="7569"/>
                    <a:pt x="2592" y="8213"/>
                    <a:pt x="2533" y="8887"/>
                  </a:cubicBezTo>
                  <a:cubicBezTo>
                    <a:pt x="2504" y="9033"/>
                    <a:pt x="2489" y="9180"/>
                    <a:pt x="2489" y="9326"/>
                  </a:cubicBezTo>
                  <a:lnTo>
                    <a:pt x="2416" y="9326"/>
                  </a:lnTo>
                  <a:cubicBezTo>
                    <a:pt x="1918" y="9326"/>
                    <a:pt x="1523" y="9355"/>
                    <a:pt x="1230" y="9355"/>
                  </a:cubicBezTo>
                  <a:lnTo>
                    <a:pt x="908" y="9355"/>
                  </a:lnTo>
                  <a:cubicBezTo>
                    <a:pt x="835" y="9355"/>
                    <a:pt x="791" y="9355"/>
                    <a:pt x="791" y="9370"/>
                  </a:cubicBezTo>
                  <a:cubicBezTo>
                    <a:pt x="791" y="9377"/>
                    <a:pt x="802" y="9377"/>
                    <a:pt x="822" y="9377"/>
                  </a:cubicBezTo>
                  <a:cubicBezTo>
                    <a:pt x="842" y="9377"/>
                    <a:pt x="872" y="9377"/>
                    <a:pt x="908" y="9384"/>
                  </a:cubicBezTo>
                  <a:lnTo>
                    <a:pt x="1230" y="9384"/>
                  </a:lnTo>
                  <a:cubicBezTo>
                    <a:pt x="1523" y="9384"/>
                    <a:pt x="1918" y="9384"/>
                    <a:pt x="2416" y="9399"/>
                  </a:cubicBezTo>
                  <a:lnTo>
                    <a:pt x="2489" y="9399"/>
                  </a:lnTo>
                  <a:cubicBezTo>
                    <a:pt x="2401" y="10365"/>
                    <a:pt x="2328" y="11288"/>
                    <a:pt x="2255" y="12122"/>
                  </a:cubicBezTo>
                  <a:lnTo>
                    <a:pt x="1889" y="12122"/>
                  </a:lnTo>
                  <a:cubicBezTo>
                    <a:pt x="1011" y="12122"/>
                    <a:pt x="279" y="12151"/>
                    <a:pt x="279" y="12181"/>
                  </a:cubicBezTo>
                  <a:cubicBezTo>
                    <a:pt x="279" y="12225"/>
                    <a:pt x="996" y="12239"/>
                    <a:pt x="1889" y="12239"/>
                  </a:cubicBezTo>
                  <a:lnTo>
                    <a:pt x="2255" y="12239"/>
                  </a:lnTo>
                  <a:cubicBezTo>
                    <a:pt x="2196" y="13103"/>
                    <a:pt x="2138" y="13864"/>
                    <a:pt x="2109" y="14523"/>
                  </a:cubicBezTo>
                  <a:cubicBezTo>
                    <a:pt x="2109" y="14699"/>
                    <a:pt x="2094" y="14830"/>
                    <a:pt x="2094" y="14991"/>
                  </a:cubicBezTo>
                  <a:lnTo>
                    <a:pt x="1377" y="14991"/>
                  </a:lnTo>
                  <a:cubicBezTo>
                    <a:pt x="630" y="14991"/>
                    <a:pt x="0" y="15006"/>
                    <a:pt x="0" y="15035"/>
                  </a:cubicBezTo>
                  <a:cubicBezTo>
                    <a:pt x="0" y="15065"/>
                    <a:pt x="601" y="15094"/>
                    <a:pt x="1377" y="15094"/>
                  </a:cubicBezTo>
                  <a:lnTo>
                    <a:pt x="2094" y="15094"/>
                  </a:lnTo>
                  <a:cubicBezTo>
                    <a:pt x="2065" y="15577"/>
                    <a:pt x="2050" y="15958"/>
                    <a:pt x="2035" y="16265"/>
                  </a:cubicBezTo>
                  <a:cubicBezTo>
                    <a:pt x="2035" y="16470"/>
                    <a:pt x="2021" y="16616"/>
                    <a:pt x="2021" y="16719"/>
                  </a:cubicBezTo>
                  <a:lnTo>
                    <a:pt x="2021" y="16851"/>
                  </a:lnTo>
                  <a:cubicBezTo>
                    <a:pt x="2021" y="16821"/>
                    <a:pt x="2021" y="16777"/>
                    <a:pt x="2035" y="16719"/>
                  </a:cubicBezTo>
                  <a:cubicBezTo>
                    <a:pt x="2035" y="16616"/>
                    <a:pt x="2050" y="16455"/>
                    <a:pt x="2079" y="16265"/>
                  </a:cubicBezTo>
                  <a:cubicBezTo>
                    <a:pt x="2094" y="15958"/>
                    <a:pt x="2109" y="15577"/>
                    <a:pt x="2152" y="15094"/>
                  </a:cubicBezTo>
                  <a:cubicBezTo>
                    <a:pt x="2518" y="15094"/>
                    <a:pt x="2738" y="15079"/>
                    <a:pt x="2738" y="15065"/>
                  </a:cubicBezTo>
                  <a:cubicBezTo>
                    <a:pt x="2738" y="15035"/>
                    <a:pt x="2489" y="15021"/>
                    <a:pt x="2152" y="15021"/>
                  </a:cubicBezTo>
                  <a:cubicBezTo>
                    <a:pt x="2167" y="14874"/>
                    <a:pt x="2167" y="14728"/>
                    <a:pt x="2182" y="14567"/>
                  </a:cubicBezTo>
                  <a:cubicBezTo>
                    <a:pt x="2226" y="13908"/>
                    <a:pt x="2270" y="13118"/>
                    <a:pt x="2343" y="12283"/>
                  </a:cubicBezTo>
                  <a:cubicBezTo>
                    <a:pt x="3002" y="12283"/>
                    <a:pt x="3499" y="12254"/>
                    <a:pt x="3499" y="12239"/>
                  </a:cubicBezTo>
                  <a:cubicBezTo>
                    <a:pt x="3499" y="12225"/>
                    <a:pt x="3031" y="12210"/>
                    <a:pt x="2343" y="12210"/>
                  </a:cubicBezTo>
                  <a:cubicBezTo>
                    <a:pt x="2416" y="11361"/>
                    <a:pt x="2489" y="10453"/>
                    <a:pt x="2592" y="9472"/>
                  </a:cubicBezTo>
                  <a:cubicBezTo>
                    <a:pt x="3441" y="9472"/>
                    <a:pt x="4568" y="9472"/>
                    <a:pt x="5783" y="9502"/>
                  </a:cubicBezTo>
                  <a:cubicBezTo>
                    <a:pt x="5783" y="9736"/>
                    <a:pt x="5768" y="9955"/>
                    <a:pt x="5768" y="10175"/>
                  </a:cubicBezTo>
                  <a:cubicBezTo>
                    <a:pt x="5754" y="10687"/>
                    <a:pt x="5754" y="11112"/>
                    <a:pt x="5724" y="11419"/>
                  </a:cubicBezTo>
                  <a:cubicBezTo>
                    <a:pt x="5388" y="11405"/>
                    <a:pt x="5051" y="11375"/>
                    <a:pt x="4773" y="11346"/>
                  </a:cubicBezTo>
                  <a:cubicBezTo>
                    <a:pt x="4392" y="11302"/>
                    <a:pt x="4100" y="11273"/>
                    <a:pt x="3880" y="11258"/>
                  </a:cubicBezTo>
                  <a:cubicBezTo>
                    <a:pt x="3792" y="11229"/>
                    <a:pt x="3704" y="11229"/>
                    <a:pt x="3646" y="11229"/>
                  </a:cubicBezTo>
                  <a:lnTo>
                    <a:pt x="3558" y="11229"/>
                  </a:lnTo>
                  <a:cubicBezTo>
                    <a:pt x="3558" y="11229"/>
                    <a:pt x="3587" y="11258"/>
                    <a:pt x="3646" y="11258"/>
                  </a:cubicBezTo>
                  <a:cubicBezTo>
                    <a:pt x="3719" y="11273"/>
                    <a:pt x="3792" y="11273"/>
                    <a:pt x="3880" y="11288"/>
                  </a:cubicBezTo>
                  <a:cubicBezTo>
                    <a:pt x="4085" y="11332"/>
                    <a:pt x="4392" y="11361"/>
                    <a:pt x="4773" y="11405"/>
                  </a:cubicBezTo>
                  <a:cubicBezTo>
                    <a:pt x="5051" y="11434"/>
                    <a:pt x="5388" y="11449"/>
                    <a:pt x="5724" y="11493"/>
                  </a:cubicBezTo>
                  <a:lnTo>
                    <a:pt x="5724" y="11741"/>
                  </a:lnTo>
                  <a:lnTo>
                    <a:pt x="5724" y="11859"/>
                  </a:lnTo>
                  <a:cubicBezTo>
                    <a:pt x="5724" y="11859"/>
                    <a:pt x="5724" y="11815"/>
                    <a:pt x="5754" y="11741"/>
                  </a:cubicBezTo>
                  <a:cubicBezTo>
                    <a:pt x="5754" y="11668"/>
                    <a:pt x="5768" y="11580"/>
                    <a:pt x="5768" y="11493"/>
                  </a:cubicBezTo>
                  <a:cubicBezTo>
                    <a:pt x="6274" y="11518"/>
                    <a:pt x="6845" y="11554"/>
                    <a:pt x="7453" y="11554"/>
                  </a:cubicBezTo>
                  <a:cubicBezTo>
                    <a:pt x="7549" y="11554"/>
                    <a:pt x="7647" y="11553"/>
                    <a:pt x="7745" y="11551"/>
                  </a:cubicBezTo>
                  <a:cubicBezTo>
                    <a:pt x="8843" y="11522"/>
                    <a:pt x="9853" y="11449"/>
                    <a:pt x="10599" y="11346"/>
                  </a:cubicBezTo>
                  <a:cubicBezTo>
                    <a:pt x="10643" y="11859"/>
                    <a:pt x="10658" y="12151"/>
                    <a:pt x="10673" y="12151"/>
                  </a:cubicBezTo>
                  <a:cubicBezTo>
                    <a:pt x="10673" y="12151"/>
                    <a:pt x="10673" y="11859"/>
                    <a:pt x="10658" y="11346"/>
                  </a:cubicBezTo>
                  <a:lnTo>
                    <a:pt x="10702" y="11346"/>
                  </a:lnTo>
                  <a:cubicBezTo>
                    <a:pt x="11097" y="11288"/>
                    <a:pt x="11390" y="11258"/>
                    <a:pt x="11580" y="11214"/>
                  </a:cubicBezTo>
                  <a:cubicBezTo>
                    <a:pt x="11683" y="11200"/>
                    <a:pt x="11771" y="11185"/>
                    <a:pt x="11829" y="11156"/>
                  </a:cubicBezTo>
                  <a:cubicBezTo>
                    <a:pt x="11873" y="11141"/>
                    <a:pt x="11917" y="11141"/>
                    <a:pt x="11902" y="11141"/>
                  </a:cubicBezTo>
                  <a:lnTo>
                    <a:pt x="11800" y="11141"/>
                  </a:lnTo>
                  <a:cubicBezTo>
                    <a:pt x="11727" y="11141"/>
                    <a:pt x="11653" y="11156"/>
                    <a:pt x="11566" y="11185"/>
                  </a:cubicBezTo>
                  <a:cubicBezTo>
                    <a:pt x="11361" y="11214"/>
                    <a:pt x="11053" y="11258"/>
                    <a:pt x="10673" y="11288"/>
                  </a:cubicBezTo>
                  <a:lnTo>
                    <a:pt x="10614" y="11288"/>
                  </a:lnTo>
                  <a:cubicBezTo>
                    <a:pt x="10599" y="10834"/>
                    <a:pt x="10556" y="10204"/>
                    <a:pt x="10526" y="9472"/>
                  </a:cubicBezTo>
                  <a:cubicBezTo>
                    <a:pt x="10878" y="9472"/>
                    <a:pt x="11185" y="9472"/>
                    <a:pt x="11405" y="9458"/>
                  </a:cubicBezTo>
                  <a:lnTo>
                    <a:pt x="11727" y="9458"/>
                  </a:lnTo>
                  <a:cubicBezTo>
                    <a:pt x="11800" y="9458"/>
                    <a:pt x="11844" y="9458"/>
                    <a:pt x="11844" y="9443"/>
                  </a:cubicBezTo>
                  <a:cubicBezTo>
                    <a:pt x="11844" y="9436"/>
                    <a:pt x="11833" y="9436"/>
                    <a:pt x="11813" y="9436"/>
                  </a:cubicBezTo>
                  <a:cubicBezTo>
                    <a:pt x="11793" y="9436"/>
                    <a:pt x="11763" y="9436"/>
                    <a:pt x="11727" y="9428"/>
                  </a:cubicBezTo>
                  <a:lnTo>
                    <a:pt x="11405" y="9428"/>
                  </a:lnTo>
                  <a:cubicBezTo>
                    <a:pt x="11185" y="9428"/>
                    <a:pt x="10878" y="9428"/>
                    <a:pt x="10526" y="9399"/>
                  </a:cubicBezTo>
                  <a:cubicBezTo>
                    <a:pt x="10482" y="8711"/>
                    <a:pt x="10438" y="7906"/>
                    <a:pt x="10394" y="7027"/>
                  </a:cubicBezTo>
                  <a:cubicBezTo>
                    <a:pt x="11566" y="7027"/>
                    <a:pt x="12503" y="7013"/>
                    <a:pt x="13015" y="7013"/>
                  </a:cubicBezTo>
                  <a:cubicBezTo>
                    <a:pt x="13074" y="7423"/>
                    <a:pt x="13117" y="7833"/>
                    <a:pt x="13176" y="8213"/>
                  </a:cubicBezTo>
                  <a:cubicBezTo>
                    <a:pt x="13044" y="8272"/>
                    <a:pt x="12883" y="8330"/>
                    <a:pt x="12708" y="8374"/>
                  </a:cubicBezTo>
                  <a:cubicBezTo>
                    <a:pt x="12210" y="8565"/>
                    <a:pt x="11785" y="8667"/>
                    <a:pt x="11785" y="8696"/>
                  </a:cubicBezTo>
                  <a:cubicBezTo>
                    <a:pt x="11785" y="8698"/>
                    <a:pt x="11788" y="8698"/>
                    <a:pt x="11794" y="8698"/>
                  </a:cubicBezTo>
                  <a:cubicBezTo>
                    <a:pt x="11858" y="8698"/>
                    <a:pt x="12267" y="8622"/>
                    <a:pt x="12737" y="8448"/>
                  </a:cubicBezTo>
                  <a:cubicBezTo>
                    <a:pt x="12898" y="8404"/>
                    <a:pt x="13044" y="8330"/>
                    <a:pt x="13176" y="8272"/>
                  </a:cubicBezTo>
                  <a:cubicBezTo>
                    <a:pt x="13249" y="8726"/>
                    <a:pt x="13308" y="9165"/>
                    <a:pt x="13366" y="9575"/>
                  </a:cubicBezTo>
                  <a:cubicBezTo>
                    <a:pt x="13293" y="9648"/>
                    <a:pt x="13191" y="9736"/>
                    <a:pt x="13117" y="9824"/>
                  </a:cubicBezTo>
                  <a:cubicBezTo>
                    <a:pt x="12883" y="10058"/>
                    <a:pt x="12678" y="10277"/>
                    <a:pt x="12503" y="10482"/>
                  </a:cubicBezTo>
                  <a:cubicBezTo>
                    <a:pt x="12268" y="10497"/>
                    <a:pt x="12078" y="10526"/>
                    <a:pt x="11932" y="10541"/>
                  </a:cubicBezTo>
                  <a:cubicBezTo>
                    <a:pt x="11771" y="10556"/>
                    <a:pt x="11683" y="10556"/>
                    <a:pt x="11683" y="10570"/>
                  </a:cubicBezTo>
                  <a:lnTo>
                    <a:pt x="11932" y="10570"/>
                  </a:lnTo>
                  <a:cubicBezTo>
                    <a:pt x="12063" y="10570"/>
                    <a:pt x="12224" y="10556"/>
                    <a:pt x="12444" y="10556"/>
                  </a:cubicBezTo>
                  <a:cubicBezTo>
                    <a:pt x="12151" y="10863"/>
                    <a:pt x="11976" y="11068"/>
                    <a:pt x="11990" y="11083"/>
                  </a:cubicBezTo>
                  <a:cubicBezTo>
                    <a:pt x="11991" y="11084"/>
                    <a:pt x="11993" y="11085"/>
                    <a:pt x="11995" y="11085"/>
                  </a:cubicBezTo>
                  <a:cubicBezTo>
                    <a:pt x="12032" y="11085"/>
                    <a:pt x="12245" y="10872"/>
                    <a:pt x="12561" y="10556"/>
                  </a:cubicBezTo>
                  <a:lnTo>
                    <a:pt x="12649" y="10556"/>
                  </a:lnTo>
                  <a:cubicBezTo>
                    <a:pt x="12883" y="10541"/>
                    <a:pt x="13176" y="10497"/>
                    <a:pt x="13483" y="10468"/>
                  </a:cubicBezTo>
                  <a:cubicBezTo>
                    <a:pt x="13542" y="10819"/>
                    <a:pt x="13586" y="11112"/>
                    <a:pt x="13615" y="11346"/>
                  </a:cubicBezTo>
                  <a:cubicBezTo>
                    <a:pt x="13630" y="11478"/>
                    <a:pt x="13659" y="11566"/>
                    <a:pt x="13674" y="11654"/>
                  </a:cubicBezTo>
                  <a:cubicBezTo>
                    <a:pt x="13688" y="11727"/>
                    <a:pt x="13688" y="11771"/>
                    <a:pt x="13688" y="11771"/>
                  </a:cubicBezTo>
                  <a:lnTo>
                    <a:pt x="13688" y="11654"/>
                  </a:lnTo>
                  <a:cubicBezTo>
                    <a:pt x="13688" y="11580"/>
                    <a:pt x="13674" y="11478"/>
                    <a:pt x="13659" y="11346"/>
                  </a:cubicBezTo>
                  <a:cubicBezTo>
                    <a:pt x="13615" y="11127"/>
                    <a:pt x="13601" y="10834"/>
                    <a:pt x="13542" y="10468"/>
                  </a:cubicBezTo>
                  <a:cubicBezTo>
                    <a:pt x="13967" y="10409"/>
                    <a:pt x="14435" y="10336"/>
                    <a:pt x="14947" y="10234"/>
                  </a:cubicBezTo>
                  <a:lnTo>
                    <a:pt x="14947" y="10234"/>
                  </a:lnTo>
                  <a:cubicBezTo>
                    <a:pt x="14874" y="11083"/>
                    <a:pt x="14860" y="11771"/>
                    <a:pt x="14874" y="11785"/>
                  </a:cubicBezTo>
                  <a:cubicBezTo>
                    <a:pt x="14903" y="11785"/>
                    <a:pt x="14977" y="11083"/>
                    <a:pt x="15050" y="10204"/>
                  </a:cubicBezTo>
                  <a:cubicBezTo>
                    <a:pt x="15606" y="10102"/>
                    <a:pt x="16148" y="9955"/>
                    <a:pt x="16602" y="9824"/>
                  </a:cubicBezTo>
                  <a:cubicBezTo>
                    <a:pt x="16745" y="10370"/>
                    <a:pt x="16847" y="10761"/>
                    <a:pt x="16892" y="10761"/>
                  </a:cubicBezTo>
                  <a:cubicBezTo>
                    <a:pt x="16893" y="10761"/>
                    <a:pt x="16894" y="10761"/>
                    <a:pt x="16894" y="10761"/>
                  </a:cubicBezTo>
                  <a:cubicBezTo>
                    <a:pt x="16909" y="10761"/>
                    <a:pt x="16821" y="10336"/>
                    <a:pt x="16689" y="9794"/>
                  </a:cubicBezTo>
                  <a:cubicBezTo>
                    <a:pt x="16894" y="9736"/>
                    <a:pt x="17070" y="9663"/>
                    <a:pt x="17246" y="9604"/>
                  </a:cubicBezTo>
                  <a:cubicBezTo>
                    <a:pt x="17539" y="9516"/>
                    <a:pt x="17758" y="9428"/>
                    <a:pt x="17919" y="9370"/>
                  </a:cubicBezTo>
                  <a:cubicBezTo>
                    <a:pt x="18080" y="9311"/>
                    <a:pt x="18153" y="9282"/>
                    <a:pt x="18153" y="9253"/>
                  </a:cubicBezTo>
                  <a:cubicBezTo>
                    <a:pt x="18139" y="9243"/>
                    <a:pt x="18118" y="9238"/>
                    <a:pt x="18091" y="9238"/>
                  </a:cubicBezTo>
                  <a:cubicBezTo>
                    <a:pt x="18036" y="9238"/>
                    <a:pt x="17958" y="9258"/>
                    <a:pt x="17861" y="9297"/>
                  </a:cubicBezTo>
                  <a:cubicBezTo>
                    <a:pt x="17700" y="9355"/>
                    <a:pt x="17480" y="9428"/>
                    <a:pt x="17187" y="9516"/>
                  </a:cubicBezTo>
                  <a:cubicBezTo>
                    <a:pt x="17026" y="9575"/>
                    <a:pt x="16836" y="9619"/>
                    <a:pt x="16646" y="9677"/>
                  </a:cubicBezTo>
                  <a:lnTo>
                    <a:pt x="16587" y="9458"/>
                  </a:lnTo>
                  <a:cubicBezTo>
                    <a:pt x="16399" y="8793"/>
                    <a:pt x="16254" y="8228"/>
                    <a:pt x="16222" y="8228"/>
                  </a:cubicBezTo>
                  <a:cubicBezTo>
                    <a:pt x="16222" y="8228"/>
                    <a:pt x="16221" y="8228"/>
                    <a:pt x="16221" y="8228"/>
                  </a:cubicBezTo>
                  <a:cubicBezTo>
                    <a:pt x="16206" y="8228"/>
                    <a:pt x="16309" y="8799"/>
                    <a:pt x="16499" y="9472"/>
                  </a:cubicBezTo>
                  <a:lnTo>
                    <a:pt x="16543" y="9692"/>
                  </a:lnTo>
                  <a:cubicBezTo>
                    <a:pt x="16104" y="9824"/>
                    <a:pt x="15577" y="9955"/>
                    <a:pt x="15035" y="10058"/>
                  </a:cubicBezTo>
                  <a:cubicBezTo>
                    <a:pt x="15108" y="9165"/>
                    <a:pt x="15138" y="8448"/>
                    <a:pt x="15108" y="8448"/>
                  </a:cubicBezTo>
                  <a:lnTo>
                    <a:pt x="15108" y="8448"/>
                  </a:lnTo>
                  <a:cubicBezTo>
                    <a:pt x="15079" y="8448"/>
                    <a:pt x="14991" y="9180"/>
                    <a:pt x="14933" y="10087"/>
                  </a:cubicBezTo>
                  <a:cubicBezTo>
                    <a:pt x="14420" y="10190"/>
                    <a:pt x="13952" y="10263"/>
                    <a:pt x="13527" y="10321"/>
                  </a:cubicBezTo>
                  <a:cubicBezTo>
                    <a:pt x="13527" y="10263"/>
                    <a:pt x="13513" y="10204"/>
                    <a:pt x="13513" y="10131"/>
                  </a:cubicBezTo>
                  <a:cubicBezTo>
                    <a:pt x="13483" y="9970"/>
                    <a:pt x="13454" y="9765"/>
                    <a:pt x="13440" y="9589"/>
                  </a:cubicBezTo>
                  <a:cubicBezTo>
                    <a:pt x="13952" y="9033"/>
                    <a:pt x="14333" y="8623"/>
                    <a:pt x="14318" y="8594"/>
                  </a:cubicBezTo>
                  <a:cubicBezTo>
                    <a:pt x="14317" y="8594"/>
                    <a:pt x="14317" y="8593"/>
                    <a:pt x="14316" y="8593"/>
                  </a:cubicBezTo>
                  <a:cubicBezTo>
                    <a:pt x="14274" y="8593"/>
                    <a:pt x="13898" y="8955"/>
                    <a:pt x="13410" y="9472"/>
                  </a:cubicBezTo>
                  <a:cubicBezTo>
                    <a:pt x="13366" y="9092"/>
                    <a:pt x="13308" y="8667"/>
                    <a:pt x="13249" y="8213"/>
                  </a:cubicBezTo>
                  <a:cubicBezTo>
                    <a:pt x="13469" y="8111"/>
                    <a:pt x="13615" y="8038"/>
                    <a:pt x="13615" y="8008"/>
                  </a:cubicBezTo>
                  <a:cubicBezTo>
                    <a:pt x="13615" y="8007"/>
                    <a:pt x="13614" y="8006"/>
                    <a:pt x="13611" y="8006"/>
                  </a:cubicBezTo>
                  <a:cubicBezTo>
                    <a:pt x="13584" y="8006"/>
                    <a:pt x="13446" y="8061"/>
                    <a:pt x="13249" y="8140"/>
                  </a:cubicBezTo>
                  <a:cubicBezTo>
                    <a:pt x="13205" y="7774"/>
                    <a:pt x="13147" y="7379"/>
                    <a:pt x="13103" y="6969"/>
                  </a:cubicBezTo>
                  <a:cubicBezTo>
                    <a:pt x="13352" y="6969"/>
                    <a:pt x="13469" y="6954"/>
                    <a:pt x="13469" y="6954"/>
                  </a:cubicBezTo>
                  <a:cubicBezTo>
                    <a:pt x="13469" y="6954"/>
                    <a:pt x="13352" y="6940"/>
                    <a:pt x="13088" y="6940"/>
                  </a:cubicBezTo>
                  <a:cubicBezTo>
                    <a:pt x="13074" y="6764"/>
                    <a:pt x="13044" y="6588"/>
                    <a:pt x="13015" y="6427"/>
                  </a:cubicBezTo>
                  <a:cubicBezTo>
                    <a:pt x="12927" y="5768"/>
                    <a:pt x="12839" y="5139"/>
                    <a:pt x="12766" y="4568"/>
                  </a:cubicBezTo>
                  <a:cubicBezTo>
                    <a:pt x="13074" y="4568"/>
                    <a:pt x="13249" y="4553"/>
                    <a:pt x="13249" y="4553"/>
                  </a:cubicBezTo>
                  <a:cubicBezTo>
                    <a:pt x="13249" y="4553"/>
                    <a:pt x="13074" y="4539"/>
                    <a:pt x="12766" y="4539"/>
                  </a:cubicBezTo>
                  <a:cubicBezTo>
                    <a:pt x="12664" y="3836"/>
                    <a:pt x="12576" y="3221"/>
                    <a:pt x="12503" y="2709"/>
                  </a:cubicBezTo>
                  <a:cubicBezTo>
                    <a:pt x="12488" y="2562"/>
                    <a:pt x="12473" y="2416"/>
                    <a:pt x="12444" y="2284"/>
                  </a:cubicBezTo>
                  <a:cubicBezTo>
                    <a:pt x="12766" y="2284"/>
                    <a:pt x="12927" y="2270"/>
                    <a:pt x="12927" y="2270"/>
                  </a:cubicBezTo>
                  <a:cubicBezTo>
                    <a:pt x="12927" y="2270"/>
                    <a:pt x="12737" y="2255"/>
                    <a:pt x="12429" y="2255"/>
                  </a:cubicBezTo>
                  <a:cubicBezTo>
                    <a:pt x="12400" y="1992"/>
                    <a:pt x="12356" y="1757"/>
                    <a:pt x="12342" y="1567"/>
                  </a:cubicBezTo>
                  <a:cubicBezTo>
                    <a:pt x="12327" y="1450"/>
                    <a:pt x="12298" y="1347"/>
                    <a:pt x="12283" y="1260"/>
                  </a:cubicBezTo>
                  <a:cubicBezTo>
                    <a:pt x="12268" y="1186"/>
                    <a:pt x="12268" y="1157"/>
                    <a:pt x="12268" y="1157"/>
                  </a:cubicBezTo>
                  <a:lnTo>
                    <a:pt x="12268" y="1260"/>
                  </a:lnTo>
                  <a:cubicBezTo>
                    <a:pt x="12268" y="1333"/>
                    <a:pt x="12283" y="1450"/>
                    <a:pt x="12298" y="1567"/>
                  </a:cubicBezTo>
                  <a:cubicBezTo>
                    <a:pt x="12327" y="1757"/>
                    <a:pt x="12356" y="1977"/>
                    <a:pt x="12371" y="2226"/>
                  </a:cubicBezTo>
                  <a:cubicBezTo>
                    <a:pt x="11888" y="2226"/>
                    <a:pt x="11083" y="2211"/>
                    <a:pt x="10087" y="2211"/>
                  </a:cubicBezTo>
                  <a:cubicBezTo>
                    <a:pt x="9999" y="864"/>
                    <a:pt x="9941" y="1"/>
                    <a:pt x="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66;p57">
              <a:extLst>
                <a:ext uri="{FF2B5EF4-FFF2-40B4-BE49-F238E27FC236}">
                  <a16:creationId xmlns:a16="http://schemas.microsoft.com/office/drawing/2014/main" id="{1D2CEB64-E0D0-690D-25FD-7228F18CB987}"/>
                </a:ext>
              </a:extLst>
            </p:cNvPr>
            <p:cNvSpPr/>
            <p:nvPr/>
          </p:nvSpPr>
          <p:spPr>
            <a:xfrm>
              <a:off x="696431" y="1485769"/>
              <a:ext cx="64641" cy="125301"/>
            </a:xfrm>
            <a:custGeom>
              <a:avLst/>
              <a:gdLst/>
              <a:ahLst/>
              <a:cxnLst/>
              <a:rect l="l" t="t" r="r" b="b"/>
              <a:pathLst>
                <a:path w="763" h="1479" extrusionOk="0">
                  <a:moveTo>
                    <a:pt x="762" y="0"/>
                  </a:moveTo>
                  <a:lnTo>
                    <a:pt x="162" y="88"/>
                  </a:lnTo>
                  <a:lnTo>
                    <a:pt x="1" y="1186"/>
                  </a:lnTo>
                  <a:lnTo>
                    <a:pt x="513" y="1479"/>
                  </a:lnTo>
                  <a:lnTo>
                    <a:pt x="762" y="73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67;p57">
              <a:extLst>
                <a:ext uri="{FF2B5EF4-FFF2-40B4-BE49-F238E27FC236}">
                  <a16:creationId xmlns:a16="http://schemas.microsoft.com/office/drawing/2014/main" id="{31D81897-0763-4FD5-6393-B22E18BF7286}"/>
                </a:ext>
              </a:extLst>
            </p:cNvPr>
            <p:cNvSpPr/>
            <p:nvPr/>
          </p:nvSpPr>
          <p:spPr>
            <a:xfrm>
              <a:off x="639415" y="1561424"/>
              <a:ext cx="137755" cy="914129"/>
            </a:xfrm>
            <a:custGeom>
              <a:avLst/>
              <a:gdLst/>
              <a:ahLst/>
              <a:cxnLst/>
              <a:rect l="l" t="t" r="r" b="b"/>
              <a:pathLst>
                <a:path w="1626" h="10790" extrusionOk="0">
                  <a:moveTo>
                    <a:pt x="1201" y="0"/>
                  </a:moveTo>
                  <a:lnTo>
                    <a:pt x="1040" y="498"/>
                  </a:lnTo>
                  <a:cubicBezTo>
                    <a:pt x="1040" y="498"/>
                    <a:pt x="0" y="8564"/>
                    <a:pt x="249" y="9135"/>
                  </a:cubicBezTo>
                  <a:cubicBezTo>
                    <a:pt x="484" y="9692"/>
                    <a:pt x="1054" y="10790"/>
                    <a:pt x="1054" y="10790"/>
                  </a:cubicBezTo>
                  <a:lnTo>
                    <a:pt x="1625" y="7569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66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54"/>
          <p:cNvSpPr txBox="1">
            <a:spLocks noGrp="1"/>
          </p:cNvSpPr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sp>
        <p:nvSpPr>
          <p:cNvPr id="1743" name="Google Shape;1743;p54"/>
          <p:cNvSpPr txBox="1">
            <a:spLocks noGrp="1"/>
          </p:cNvSpPr>
          <p:nvPr>
            <p:ph type="subTitle" idx="1"/>
          </p:nvPr>
        </p:nvSpPr>
        <p:spPr>
          <a:xfrm flipH="1">
            <a:off x="5323975" y="2371475"/>
            <a:ext cx="2820900" cy="144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admin has the responsibilities of the salesman, accountant, and the procurement as well as managing the employees.</a:t>
            </a:r>
          </a:p>
        </p:txBody>
      </p:sp>
      <p:grpSp>
        <p:nvGrpSpPr>
          <p:cNvPr id="1744" name="Google Shape;1744;p54"/>
          <p:cNvGrpSpPr/>
          <p:nvPr/>
        </p:nvGrpSpPr>
        <p:grpSpPr>
          <a:xfrm>
            <a:off x="8192025" y="2797485"/>
            <a:ext cx="785377" cy="2421158"/>
            <a:chOff x="7825375" y="2447285"/>
            <a:chExt cx="785377" cy="2421158"/>
          </a:xfrm>
        </p:grpSpPr>
        <p:sp>
          <p:nvSpPr>
            <p:cNvPr id="1745" name="Google Shape;1745;p54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4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4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4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4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4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4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4"/>
          <p:cNvGrpSpPr/>
          <p:nvPr/>
        </p:nvGrpSpPr>
        <p:grpSpPr>
          <a:xfrm>
            <a:off x="727532" y="1388772"/>
            <a:ext cx="4111186" cy="2522251"/>
            <a:chOff x="790876" y="1327786"/>
            <a:chExt cx="3717838" cy="2280928"/>
          </a:xfrm>
        </p:grpSpPr>
        <p:grpSp>
          <p:nvGrpSpPr>
            <p:cNvPr id="1753" name="Google Shape;1753;p54"/>
            <p:cNvGrpSpPr/>
            <p:nvPr/>
          </p:nvGrpSpPr>
          <p:grpSpPr>
            <a:xfrm>
              <a:off x="790876" y="1327786"/>
              <a:ext cx="3717838" cy="2280928"/>
              <a:chOff x="790876" y="1327786"/>
              <a:chExt cx="3717838" cy="2280928"/>
            </a:xfrm>
          </p:grpSpPr>
          <p:sp>
            <p:nvSpPr>
              <p:cNvPr id="1754" name="Google Shape;1754;p54"/>
              <p:cNvSpPr/>
              <p:nvPr/>
            </p:nvSpPr>
            <p:spPr>
              <a:xfrm>
                <a:off x="923821" y="1327786"/>
                <a:ext cx="3451947" cy="2153883"/>
              </a:xfrm>
              <a:custGeom>
                <a:avLst/>
                <a:gdLst/>
                <a:ahLst/>
                <a:cxnLst/>
                <a:rect l="l" t="t" r="r" b="b"/>
                <a:pathLst>
                  <a:path w="253913" h="158432" extrusionOk="0">
                    <a:moveTo>
                      <a:pt x="5615" y="0"/>
                    </a:moveTo>
                    <a:cubicBezTo>
                      <a:pt x="2464" y="0"/>
                      <a:pt x="1" y="2536"/>
                      <a:pt x="1" y="5614"/>
                    </a:cubicBezTo>
                    <a:lnTo>
                      <a:pt x="1" y="158431"/>
                    </a:lnTo>
                    <a:lnTo>
                      <a:pt x="253912" y="158431"/>
                    </a:lnTo>
                    <a:lnTo>
                      <a:pt x="253912" y="5614"/>
                    </a:lnTo>
                    <a:cubicBezTo>
                      <a:pt x="253912" y="2499"/>
                      <a:pt x="251341" y="0"/>
                      <a:pt x="2482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4"/>
              <p:cNvSpPr/>
              <p:nvPr/>
            </p:nvSpPr>
            <p:spPr>
              <a:xfrm>
                <a:off x="976026" y="1378006"/>
                <a:ext cx="3347048" cy="182703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13439" extrusionOk="0">
                    <a:moveTo>
                      <a:pt x="4057" y="1"/>
                    </a:moveTo>
                    <a:cubicBezTo>
                      <a:pt x="1811" y="1"/>
                      <a:pt x="0" y="1812"/>
                      <a:pt x="0" y="4057"/>
                    </a:cubicBezTo>
                    <a:lnTo>
                      <a:pt x="0" y="13439"/>
                    </a:lnTo>
                    <a:lnTo>
                      <a:pt x="246197" y="13439"/>
                    </a:lnTo>
                    <a:lnTo>
                      <a:pt x="246197" y="4057"/>
                    </a:lnTo>
                    <a:cubicBezTo>
                      <a:pt x="246197" y="1812"/>
                      <a:pt x="244385" y="1"/>
                      <a:pt x="242140" y="1"/>
                    </a:cubicBezTo>
                    <a:close/>
                  </a:path>
                </a:pathLst>
              </a:custGeom>
              <a:solidFill>
                <a:srgbClr val="2F8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4"/>
              <p:cNvSpPr/>
              <p:nvPr/>
            </p:nvSpPr>
            <p:spPr>
              <a:xfrm>
                <a:off x="790876" y="3452603"/>
                <a:ext cx="3717838" cy="156111"/>
              </a:xfrm>
              <a:custGeom>
                <a:avLst/>
                <a:gdLst/>
                <a:ahLst/>
                <a:cxnLst/>
                <a:rect l="l" t="t" r="r" b="b"/>
                <a:pathLst>
                  <a:path w="273471" h="11483" extrusionOk="0">
                    <a:moveTo>
                      <a:pt x="0" y="0"/>
                    </a:moveTo>
                    <a:lnTo>
                      <a:pt x="72" y="688"/>
                    </a:lnTo>
                    <a:cubicBezTo>
                      <a:pt x="1123" y="6882"/>
                      <a:pt x="6520" y="11482"/>
                      <a:pt x="12786" y="11482"/>
                    </a:cubicBezTo>
                    <a:lnTo>
                      <a:pt x="260649" y="11482"/>
                    </a:lnTo>
                    <a:cubicBezTo>
                      <a:pt x="266951" y="11482"/>
                      <a:pt x="272312" y="6955"/>
                      <a:pt x="273326" y="688"/>
                    </a:cubicBezTo>
                    <a:lnTo>
                      <a:pt x="2734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4"/>
              <p:cNvSpPr/>
              <p:nvPr/>
            </p:nvSpPr>
            <p:spPr>
              <a:xfrm>
                <a:off x="975963" y="3164253"/>
                <a:ext cx="3347100" cy="287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8" name="Google Shape;1758;p54"/>
            <p:cNvSpPr/>
            <p:nvPr/>
          </p:nvSpPr>
          <p:spPr>
            <a:xfrm>
              <a:off x="923325" y="3389075"/>
              <a:ext cx="3451589" cy="63751"/>
            </a:xfrm>
            <a:custGeom>
              <a:avLst/>
              <a:gdLst/>
              <a:ahLst/>
              <a:cxnLst/>
              <a:rect l="l" t="t" r="r" b="b"/>
              <a:pathLst>
                <a:path w="253840" h="6811" extrusionOk="0">
                  <a:moveTo>
                    <a:pt x="1" y="1"/>
                  </a:moveTo>
                  <a:lnTo>
                    <a:pt x="1" y="6810"/>
                  </a:lnTo>
                  <a:lnTo>
                    <a:pt x="253840" y="6810"/>
                  </a:lnTo>
                  <a:lnTo>
                    <a:pt x="253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group of me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C096184F-1CC8-05E0-5795-6BADAE62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01" y="1443255"/>
            <a:ext cx="3701224" cy="22120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6"/>
          <p:cNvSpPr txBox="1">
            <a:spLocks noGrp="1"/>
          </p:cNvSpPr>
          <p:nvPr>
            <p:ph type="title"/>
          </p:nvPr>
        </p:nvSpPr>
        <p:spPr>
          <a:xfrm>
            <a:off x="1388100" y="2328750"/>
            <a:ext cx="6367800" cy="119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into it</a:t>
            </a:r>
            <a:endParaRPr sz="4000" dirty="0"/>
          </a:p>
        </p:txBody>
      </p:sp>
      <p:grpSp>
        <p:nvGrpSpPr>
          <p:cNvPr id="1233" name="Google Shape;1233;p46"/>
          <p:cNvGrpSpPr/>
          <p:nvPr/>
        </p:nvGrpSpPr>
        <p:grpSpPr>
          <a:xfrm>
            <a:off x="-186412" y="3432682"/>
            <a:ext cx="727535" cy="1710819"/>
            <a:chOff x="-186412" y="3432682"/>
            <a:chExt cx="727535" cy="1710819"/>
          </a:xfrm>
        </p:grpSpPr>
        <p:sp>
          <p:nvSpPr>
            <p:cNvPr id="1234" name="Google Shape;1234;p46"/>
            <p:cNvSpPr/>
            <p:nvPr/>
          </p:nvSpPr>
          <p:spPr>
            <a:xfrm>
              <a:off x="-24523" y="4794787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-186412" y="3432682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-24523" y="4794787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46"/>
          <p:cNvGrpSpPr/>
          <p:nvPr/>
        </p:nvGrpSpPr>
        <p:grpSpPr>
          <a:xfrm>
            <a:off x="311967" y="3329599"/>
            <a:ext cx="1044556" cy="1849595"/>
            <a:chOff x="311967" y="3329599"/>
            <a:chExt cx="1044556" cy="1849595"/>
          </a:xfrm>
        </p:grpSpPr>
        <p:sp>
          <p:nvSpPr>
            <p:cNvPr id="1238" name="Google Shape;1238;p46"/>
            <p:cNvSpPr/>
            <p:nvPr/>
          </p:nvSpPr>
          <p:spPr>
            <a:xfrm flipH="1">
              <a:off x="655040" y="4099984"/>
              <a:ext cx="115048" cy="1079210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 flipH="1">
              <a:off x="784098" y="4109586"/>
              <a:ext cx="147651" cy="1063891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 flipH="1">
              <a:off x="384746" y="4099984"/>
              <a:ext cx="304817" cy="1073492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 flipH="1">
              <a:off x="571983" y="4524915"/>
              <a:ext cx="265187" cy="2112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 flipH="1">
              <a:off x="311967" y="3329599"/>
              <a:ext cx="1044556" cy="812626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 flipH="1">
              <a:off x="324974" y="3329817"/>
              <a:ext cx="996153" cy="813106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 flipH="1">
              <a:off x="584400" y="3614123"/>
              <a:ext cx="31992" cy="41594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 flipH="1">
              <a:off x="565851" y="3543200"/>
              <a:ext cx="49275" cy="193653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 flipH="1">
              <a:off x="592693" y="3607751"/>
              <a:ext cx="60099" cy="4796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46"/>
          <p:cNvGrpSpPr/>
          <p:nvPr/>
        </p:nvGrpSpPr>
        <p:grpSpPr>
          <a:xfrm>
            <a:off x="8512438" y="3519557"/>
            <a:ext cx="727535" cy="1710819"/>
            <a:chOff x="-181612" y="3483857"/>
            <a:chExt cx="727535" cy="1710819"/>
          </a:xfrm>
        </p:grpSpPr>
        <p:sp>
          <p:nvSpPr>
            <p:cNvPr id="1248" name="Google Shape;1248;p46"/>
            <p:cNvSpPr/>
            <p:nvPr/>
          </p:nvSpPr>
          <p:spPr>
            <a:xfrm flipH="1">
              <a:off x="56020" y="484596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 flipH="1">
              <a:off x="-181612" y="348385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 flipH="1">
              <a:off x="162751" y="484596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46"/>
          <p:cNvGrpSpPr/>
          <p:nvPr/>
        </p:nvGrpSpPr>
        <p:grpSpPr>
          <a:xfrm>
            <a:off x="7944975" y="3259525"/>
            <a:ext cx="891794" cy="1989775"/>
            <a:chOff x="7944975" y="3259525"/>
            <a:chExt cx="891794" cy="1989775"/>
          </a:xfrm>
        </p:grpSpPr>
        <p:sp>
          <p:nvSpPr>
            <p:cNvPr id="1252" name="Google Shape;1252;p46"/>
            <p:cNvSpPr/>
            <p:nvPr/>
          </p:nvSpPr>
          <p:spPr>
            <a:xfrm>
              <a:off x="8392382" y="3259525"/>
              <a:ext cx="444386" cy="1190799"/>
            </a:xfrm>
            <a:custGeom>
              <a:avLst/>
              <a:gdLst/>
              <a:ahLst/>
              <a:cxnLst/>
              <a:rect l="l" t="t" r="r" b="b"/>
              <a:pathLst>
                <a:path w="8550" h="22911" extrusionOk="0">
                  <a:moveTo>
                    <a:pt x="2460" y="0"/>
                  </a:moveTo>
                  <a:lnTo>
                    <a:pt x="1" y="22252"/>
                  </a:lnTo>
                  <a:lnTo>
                    <a:pt x="4451" y="22911"/>
                  </a:lnTo>
                  <a:lnTo>
                    <a:pt x="8550" y="234"/>
                  </a:lnTo>
                  <a:lnTo>
                    <a:pt x="2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8371072" y="3259525"/>
              <a:ext cx="418555" cy="1126922"/>
            </a:xfrm>
            <a:custGeom>
              <a:avLst/>
              <a:gdLst/>
              <a:ahLst/>
              <a:cxnLst/>
              <a:rect l="l" t="t" r="r" b="b"/>
              <a:pathLst>
                <a:path w="8053" h="21682" extrusionOk="0">
                  <a:moveTo>
                    <a:pt x="1948" y="0"/>
                  </a:moveTo>
                  <a:lnTo>
                    <a:pt x="1" y="21505"/>
                  </a:lnTo>
                  <a:lnTo>
                    <a:pt x="4202" y="21681"/>
                  </a:lnTo>
                  <a:lnTo>
                    <a:pt x="8052" y="234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7944975" y="4350652"/>
              <a:ext cx="694750" cy="898648"/>
            </a:xfrm>
            <a:custGeom>
              <a:avLst/>
              <a:gdLst/>
              <a:ahLst/>
              <a:cxnLst/>
              <a:rect l="l" t="t" r="r" b="b"/>
              <a:pathLst>
                <a:path w="13367" h="17290" extrusionOk="0">
                  <a:moveTo>
                    <a:pt x="1406" y="1318"/>
                  </a:moveTo>
                  <a:lnTo>
                    <a:pt x="11317" y="1830"/>
                  </a:lnTo>
                  <a:lnTo>
                    <a:pt x="6544" y="5783"/>
                  </a:lnTo>
                  <a:lnTo>
                    <a:pt x="1406" y="1318"/>
                  </a:lnTo>
                  <a:close/>
                  <a:moveTo>
                    <a:pt x="11946" y="1889"/>
                  </a:moveTo>
                  <a:lnTo>
                    <a:pt x="11595" y="10145"/>
                  </a:lnTo>
                  <a:lnTo>
                    <a:pt x="6852" y="6046"/>
                  </a:lnTo>
                  <a:lnTo>
                    <a:pt x="11946" y="1889"/>
                  </a:lnTo>
                  <a:close/>
                  <a:moveTo>
                    <a:pt x="1055" y="1610"/>
                  </a:moveTo>
                  <a:lnTo>
                    <a:pt x="6164" y="6090"/>
                  </a:lnTo>
                  <a:lnTo>
                    <a:pt x="1040" y="10321"/>
                  </a:lnTo>
                  <a:lnTo>
                    <a:pt x="1040" y="10321"/>
                  </a:lnTo>
                  <a:lnTo>
                    <a:pt x="1055" y="1610"/>
                  </a:lnTo>
                  <a:close/>
                  <a:moveTo>
                    <a:pt x="0" y="0"/>
                  </a:moveTo>
                  <a:lnTo>
                    <a:pt x="249" y="1259"/>
                  </a:lnTo>
                  <a:lnTo>
                    <a:pt x="410" y="1259"/>
                  </a:lnTo>
                  <a:lnTo>
                    <a:pt x="557" y="16821"/>
                  </a:lnTo>
                  <a:lnTo>
                    <a:pt x="1011" y="16806"/>
                  </a:lnTo>
                  <a:lnTo>
                    <a:pt x="1040" y="10804"/>
                  </a:lnTo>
                  <a:lnTo>
                    <a:pt x="6486" y="6368"/>
                  </a:lnTo>
                  <a:lnTo>
                    <a:pt x="11580" y="10833"/>
                  </a:lnTo>
                  <a:lnTo>
                    <a:pt x="11302" y="17289"/>
                  </a:lnTo>
                  <a:lnTo>
                    <a:pt x="11756" y="17289"/>
                  </a:lnTo>
                  <a:lnTo>
                    <a:pt x="12576" y="1918"/>
                  </a:lnTo>
                  <a:lnTo>
                    <a:pt x="13059" y="1933"/>
                  </a:lnTo>
                  <a:lnTo>
                    <a:pt x="1336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181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Work Sans ExtraBold</vt:lpstr>
      <vt:lpstr>Gaegu</vt:lpstr>
      <vt:lpstr>Arial</vt:lpstr>
      <vt:lpstr>Karla</vt:lpstr>
      <vt:lpstr>Archivo Black</vt:lpstr>
      <vt:lpstr>Viga</vt:lpstr>
      <vt:lpstr>Monthly Strategy Review Meeting by Slidesgo</vt:lpstr>
      <vt:lpstr>PowerPoint Presentation</vt:lpstr>
      <vt:lpstr>What is HTU Point of Sale?</vt:lpstr>
      <vt:lpstr>What values it will add to the store?</vt:lpstr>
      <vt:lpstr>Types of Users</vt:lpstr>
      <vt:lpstr>Salesman</vt:lpstr>
      <vt:lpstr>procurement</vt:lpstr>
      <vt:lpstr>Accountant</vt:lpstr>
      <vt:lpstr>Admin</vt:lpstr>
      <vt:lpstr>Lets get into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Badr, Mohammad</cp:lastModifiedBy>
  <cp:revision>4</cp:revision>
  <dcterms:modified xsi:type="dcterms:W3CDTF">2023-01-31T23:33:05Z</dcterms:modified>
</cp:coreProperties>
</file>