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handoutMasterIdLst>
    <p:handoutMasterId r:id="rId12"/>
  </p:handoutMasterIdLst>
  <p:sldIdLst>
    <p:sldId id="260" r:id="rId5"/>
    <p:sldId id="262" r:id="rId6"/>
    <p:sldId id="263" r:id="rId7"/>
    <p:sldId id="266"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42" y="5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BB10CB-E419-431D-9EDC-2C533EB515C9}" type="datetimeFigureOut">
              <a:rPr lang="en-PH" smtClean="0"/>
              <a:t>10/01/2023</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9AD928-A3D1-4DF7-AF59-D608CA3EA5FC}" type="slidenum">
              <a:rPr lang="en-PH" smtClean="0"/>
              <a:t>‹#›</a:t>
            </a:fld>
            <a:endParaRPr lang="en-PH"/>
          </a:p>
        </p:txBody>
      </p:sp>
    </p:spTree>
    <p:extLst>
      <p:ext uri="{BB962C8B-B14F-4D97-AF65-F5344CB8AC3E}">
        <p14:creationId xmlns:p14="http://schemas.microsoft.com/office/powerpoint/2010/main" val="313766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1FEF0-746C-49C8-B9B0-A16945A00ED0}" type="datetimeFigureOut">
              <a:rPr lang="en-US" smtClean="0"/>
              <a:t>2023-01-10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C1121-9F2B-46E2-AFD1-5C112004D318}" type="slidenum">
              <a:rPr lang="en-US" smtClean="0"/>
              <a:t>‹#›</a:t>
            </a:fld>
            <a:endParaRPr lang="en-US"/>
          </a:p>
        </p:txBody>
      </p:sp>
    </p:spTree>
    <p:extLst>
      <p:ext uri="{BB962C8B-B14F-4D97-AF65-F5344CB8AC3E}">
        <p14:creationId xmlns:p14="http://schemas.microsoft.com/office/powerpoint/2010/main" val="12642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5799" y="3937001"/>
            <a:ext cx="4419601" cy="812799"/>
          </a:xfrm>
        </p:spPr>
        <p:txBody>
          <a:bodyPr>
            <a:noAutofit/>
          </a:bodyPr>
          <a:lstStyle>
            <a:lvl1pPr>
              <a:defRPr sz="3600">
                <a:effectLst/>
              </a:defRPr>
            </a:lvl1pPr>
          </a:lstStyle>
          <a:p>
            <a:r>
              <a:rPr lang="en-US" dirty="0"/>
              <a:t>EDIT TITLE</a:t>
            </a:r>
            <a:endParaRPr lang="en-PH" dirty="0"/>
          </a:p>
        </p:txBody>
      </p:sp>
      <p:sp>
        <p:nvSpPr>
          <p:cNvPr id="3" name="Subtitle 2"/>
          <p:cNvSpPr>
            <a:spLocks noGrp="1"/>
          </p:cNvSpPr>
          <p:nvPr>
            <p:ph type="subTitle" idx="1"/>
          </p:nvPr>
        </p:nvSpPr>
        <p:spPr>
          <a:xfrm>
            <a:off x="4495800" y="4749800"/>
            <a:ext cx="4419600" cy="787400"/>
          </a:xfrm>
        </p:spPr>
        <p:txBody>
          <a:bodyPr>
            <a:no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PH" dirty="0"/>
          </a:p>
        </p:txBody>
      </p:sp>
      <p:sp>
        <p:nvSpPr>
          <p:cNvPr id="4" name="Date Placeholder 3"/>
          <p:cNvSpPr>
            <a:spLocks noGrp="1"/>
          </p:cNvSpPr>
          <p:nvPr>
            <p:ph type="dt" sz="half" idx="10"/>
          </p:nvPr>
        </p:nvSpPr>
        <p:spPr/>
        <p:txBody>
          <a:bodyPr/>
          <a:lstStyle/>
          <a:p>
            <a:fld id="{EE4BABE2-DD50-4C07-BAD5-1F628598E496}" type="datetime1">
              <a:rPr lang="en-PH" smtClean="0"/>
              <a:t>10/01/2023</a:t>
            </a:fld>
            <a:endParaRPr lang="en-PH"/>
          </a:p>
        </p:txBody>
      </p:sp>
      <p:sp>
        <p:nvSpPr>
          <p:cNvPr id="5" name="Footer Placeholder 4"/>
          <p:cNvSpPr>
            <a:spLocks noGrp="1"/>
          </p:cNvSpPr>
          <p:nvPr>
            <p:ph type="ftr" sz="quarter" idx="11"/>
          </p:nvPr>
        </p:nvSpPr>
        <p:spPr/>
        <p:txBody>
          <a:bodyPr/>
          <a:lstStyle>
            <a:lvl1pPr>
              <a:defRPr/>
            </a:lvl1pPr>
          </a:lstStyle>
          <a:p>
            <a:r>
              <a:rPr lang="en-PH" dirty="0"/>
              <a:t>Project name</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47361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693BD03D-48C9-4ACA-9F07-B4424BD4FE8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400150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9400"/>
            <a:ext cx="2057400" cy="5994400"/>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279400"/>
            <a:ext cx="6019800" cy="599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5B4893D5-4A9B-4773-8D62-8F2F7DE3EACE}"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95663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C64ACF5C-E124-4188-B477-1C1B66CF8BB7}" type="datetime1">
              <a:rPr lang="en-PH" smtClean="0"/>
              <a:t>10/01/2023</a:t>
            </a:fld>
            <a:endParaRPr lang="en-PH"/>
          </a:p>
        </p:txBody>
      </p:sp>
      <p:sp>
        <p:nvSpPr>
          <p:cNvPr id="5" name="Footer Placeholder 4"/>
          <p:cNvSpPr>
            <a:spLocks noGrp="1"/>
          </p:cNvSpPr>
          <p:nvPr>
            <p:ph type="ftr" sz="quarter" idx="11"/>
          </p:nvPr>
        </p:nvSpPr>
        <p:spPr/>
        <p:txBody>
          <a:bodyPr/>
          <a:lstStyle>
            <a:lvl1pPr>
              <a:defRPr/>
            </a:lvl1pPr>
          </a:lstStyle>
          <a:p>
            <a:r>
              <a:rPr lang="en-PH" dirty="0"/>
              <a:t>Project name</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179451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4406901"/>
            <a:ext cx="6665913" cy="1562099"/>
          </a:xfrm>
        </p:spPr>
        <p:txBody>
          <a:bodyPr anchor="t"/>
          <a:lstStyle>
            <a:lvl1pPr algn="r">
              <a:defRPr sz="2800" b="1" cap="all"/>
            </a:lvl1pPr>
          </a:lstStyle>
          <a:p>
            <a:r>
              <a:rPr lang="en-US" dirty="0"/>
              <a:t>Click to edit title style</a:t>
            </a:r>
            <a:endParaRPr lang="en-PH" dirty="0"/>
          </a:p>
        </p:txBody>
      </p:sp>
      <p:sp>
        <p:nvSpPr>
          <p:cNvPr id="3" name="Text Placeholder 2"/>
          <p:cNvSpPr>
            <a:spLocks noGrp="1"/>
          </p:cNvSpPr>
          <p:nvPr>
            <p:ph type="body" idx="1"/>
          </p:nvPr>
        </p:nvSpPr>
        <p:spPr>
          <a:xfrm>
            <a:off x="1828800" y="2906713"/>
            <a:ext cx="6665913" cy="1500187"/>
          </a:xfrm>
        </p:spPr>
        <p:txBody>
          <a:bodyPr anchor="b"/>
          <a:lstStyle>
            <a:lvl1pPr marL="0" indent="0" algn="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32BB3A5-D626-40CE-8E63-2E6C835BB79D}"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427077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Content Placeholder 2"/>
          <p:cNvSpPr>
            <a:spLocks noGrp="1"/>
          </p:cNvSpPr>
          <p:nvPr>
            <p:ph sz="half" idx="1"/>
          </p:nvPr>
        </p:nvSpPr>
        <p:spPr>
          <a:xfrm>
            <a:off x="457200" y="1200150"/>
            <a:ext cx="4038600" cy="5073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200150"/>
            <a:ext cx="4038600" cy="5073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72AA4C0-0837-4BE5-A929-267F34F70553}"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176967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584"/>
            <a:ext cx="8229600" cy="890016"/>
          </a:xfrm>
        </p:spPr>
        <p:txBody>
          <a:bodyPr/>
          <a:lstStyle>
            <a:lvl1pPr>
              <a:defRPr/>
            </a:lvl1pPr>
          </a:lstStyle>
          <a:p>
            <a:r>
              <a:rPr lang="en-US" dirty="0"/>
              <a:t>Click to edit title style</a:t>
            </a:r>
            <a:endParaRPr lang="en-PH" dirty="0"/>
          </a:p>
        </p:txBody>
      </p:sp>
      <p:sp>
        <p:nvSpPr>
          <p:cNvPr id="3" name="Text Placeholder 2"/>
          <p:cNvSpPr>
            <a:spLocks noGrp="1"/>
          </p:cNvSpPr>
          <p:nvPr>
            <p:ph type="body" idx="1"/>
          </p:nvPr>
        </p:nvSpPr>
        <p:spPr>
          <a:xfrm>
            <a:off x="457200" y="10620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03400"/>
            <a:ext cx="4040188" cy="447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7" y="10620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03400"/>
            <a:ext cx="4041775" cy="447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B158E587-5B7D-466B-A588-31429B3EFAB6}" type="datetime1">
              <a:rPr lang="en-PH" smtClean="0"/>
              <a:t>10/01/2023</a:t>
            </a:fld>
            <a:endParaRPr lang="en-PH"/>
          </a:p>
        </p:txBody>
      </p:sp>
      <p:sp>
        <p:nvSpPr>
          <p:cNvPr id="8" name="Footer Placeholder 7"/>
          <p:cNvSpPr>
            <a:spLocks noGrp="1"/>
          </p:cNvSpPr>
          <p:nvPr>
            <p:ph type="ftr" sz="quarter" idx="11"/>
          </p:nvPr>
        </p:nvSpPr>
        <p:spPr/>
        <p:txBody>
          <a:bodyPr/>
          <a:lstStyle/>
          <a:p>
            <a:r>
              <a:rPr lang="en-PH"/>
              <a:t>Electronic Salary Management System</a:t>
            </a:r>
          </a:p>
        </p:txBody>
      </p:sp>
      <p:sp>
        <p:nvSpPr>
          <p:cNvPr id="9" name="Slide Number Placeholder 8"/>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328563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Date Placeholder 2"/>
          <p:cNvSpPr>
            <a:spLocks noGrp="1"/>
          </p:cNvSpPr>
          <p:nvPr>
            <p:ph type="dt" sz="half" idx="10"/>
          </p:nvPr>
        </p:nvSpPr>
        <p:spPr/>
        <p:txBody>
          <a:bodyPr/>
          <a:lstStyle/>
          <a:p>
            <a:fld id="{31CBFEDD-1DCA-4289-BFE9-C1D8F4A3F3EF}" type="datetime1">
              <a:rPr lang="en-PH" smtClean="0"/>
              <a:t>10/01/2023</a:t>
            </a:fld>
            <a:endParaRPr lang="en-PH"/>
          </a:p>
        </p:txBody>
      </p:sp>
      <p:sp>
        <p:nvSpPr>
          <p:cNvPr id="4" name="Footer Placeholder 3"/>
          <p:cNvSpPr>
            <a:spLocks noGrp="1"/>
          </p:cNvSpPr>
          <p:nvPr>
            <p:ph type="ftr" sz="quarter" idx="11"/>
          </p:nvPr>
        </p:nvSpPr>
        <p:spPr/>
        <p:txBody>
          <a:bodyPr/>
          <a:lstStyle/>
          <a:p>
            <a:r>
              <a:rPr lang="en-PH"/>
              <a:t>Electronic Salary Management System</a:t>
            </a:r>
          </a:p>
        </p:txBody>
      </p:sp>
      <p:sp>
        <p:nvSpPr>
          <p:cNvPr id="5" name="Slide Number Placeholder 4"/>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99954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6DED3-217D-4434-AE52-29641AA7AA36}" type="datetime1">
              <a:rPr lang="en-PH" smtClean="0"/>
              <a:t>10/01/2023</a:t>
            </a:fld>
            <a:endParaRPr lang="en-PH"/>
          </a:p>
        </p:txBody>
      </p:sp>
      <p:sp>
        <p:nvSpPr>
          <p:cNvPr id="3" name="Footer Placeholder 2"/>
          <p:cNvSpPr>
            <a:spLocks noGrp="1"/>
          </p:cNvSpPr>
          <p:nvPr>
            <p:ph type="ftr" sz="quarter" idx="11"/>
          </p:nvPr>
        </p:nvSpPr>
        <p:spPr/>
        <p:txBody>
          <a:bodyPr/>
          <a:lstStyle/>
          <a:p>
            <a:r>
              <a:rPr lang="en-PH"/>
              <a:t>Electronic Salary Management System</a:t>
            </a:r>
          </a:p>
        </p:txBody>
      </p:sp>
      <p:sp>
        <p:nvSpPr>
          <p:cNvPr id="4" name="Slide Number Placeholder 3"/>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378019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990600"/>
            <a:ext cx="3008313" cy="1162051"/>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990601"/>
            <a:ext cx="5111750" cy="51355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2" y="2209801"/>
            <a:ext cx="3008313" cy="39163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4EE5-1604-449F-AA73-562FD462239B}"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31133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744" y="4597401"/>
            <a:ext cx="6894512" cy="566739"/>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124744" y="787401"/>
            <a:ext cx="6894512"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124744" y="5164139"/>
            <a:ext cx="6894512"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0E793-460F-4651-B7D4-DF0FE6620241}"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363291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1600"/>
            <a:ext cx="8229600" cy="889000"/>
          </a:xfrm>
          <a:prstGeom prst="rect">
            <a:avLst/>
          </a:prstGeom>
        </p:spPr>
        <p:txBody>
          <a:bodyPr vert="horz" lIns="91440" tIns="45720" rIns="91440" bIns="45720" rtlCol="0" anchor="ctr">
            <a:noAutofit/>
          </a:bodyPr>
          <a:lstStyle/>
          <a:p>
            <a:r>
              <a:rPr lang="en-US" dirty="0"/>
              <a:t>Click to edit title style</a:t>
            </a:r>
            <a:endParaRPr lang="en-PH" dirty="0"/>
          </a:p>
        </p:txBody>
      </p:sp>
      <p:sp>
        <p:nvSpPr>
          <p:cNvPr id="3" name="Text Placeholder 2"/>
          <p:cNvSpPr>
            <a:spLocks noGrp="1"/>
          </p:cNvSpPr>
          <p:nvPr>
            <p:ph type="body" idx="1"/>
          </p:nvPr>
        </p:nvSpPr>
        <p:spPr>
          <a:xfrm>
            <a:off x="457200" y="1193800"/>
            <a:ext cx="8229600" cy="5080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p:cNvSpPr>
            <a:spLocks noGrp="1"/>
          </p:cNvSpPr>
          <p:nvPr>
            <p:ph type="dt" sz="half" idx="2"/>
          </p:nvPr>
        </p:nvSpPr>
        <p:spPr>
          <a:xfrm>
            <a:off x="457200" y="6477000"/>
            <a:ext cx="2133600" cy="365125"/>
          </a:xfrm>
          <a:prstGeom prst="rect">
            <a:avLst/>
          </a:prstGeom>
        </p:spPr>
        <p:txBody>
          <a:bodyPr vert="horz" lIns="91440" tIns="45720" rIns="91440" bIns="45720" rtlCol="0" anchor="ctr"/>
          <a:lstStyle>
            <a:lvl1pPr algn="l">
              <a:defRPr sz="1200">
                <a:solidFill>
                  <a:schemeClr val="bg1"/>
                </a:solidFill>
              </a:defRPr>
            </a:lvl1pPr>
          </a:lstStyle>
          <a:p>
            <a:fld id="{D29A20AE-E1D6-4443-A257-97C48E6105B0}" type="datetime1">
              <a:rPr lang="en-PH" smtClean="0"/>
              <a:t>10/01/2023</a:t>
            </a:fld>
            <a:endParaRPr lang="en-PH"/>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PH"/>
              <a:t>Electronic Salary Management System</a:t>
            </a:r>
          </a:p>
        </p:txBody>
      </p:sp>
      <p:sp>
        <p:nvSpPr>
          <p:cNvPr id="6" name="Slide Number Placeholder 5"/>
          <p:cNvSpPr>
            <a:spLocks noGrp="1"/>
          </p:cNvSpPr>
          <p:nvPr>
            <p:ph type="sldNum" sz="quarter" idx="4"/>
          </p:nvPr>
        </p:nvSpPr>
        <p:spPr>
          <a:xfrm>
            <a:off x="6553200" y="6477000"/>
            <a:ext cx="2133600" cy="365125"/>
          </a:xfrm>
          <a:prstGeom prst="rect">
            <a:avLst/>
          </a:prstGeom>
        </p:spPr>
        <p:txBody>
          <a:bodyPr vert="horz" lIns="91440" tIns="45720" rIns="91440" bIns="45720" rtlCol="0" anchor="ctr"/>
          <a:lstStyle>
            <a:lvl1pPr algn="r">
              <a:defRPr sz="1200">
                <a:solidFill>
                  <a:schemeClr val="bg1"/>
                </a:solidFill>
              </a:defRPr>
            </a:lvl1pPr>
          </a:lstStyle>
          <a:p>
            <a:fld id="{485AF905-87A3-47F5-A7DA-2607F4C9EBCC}" type="slidenum">
              <a:rPr lang="en-PH" smtClean="0"/>
              <a:pPr/>
              <a:t>‹#›</a:t>
            </a:fld>
            <a:endParaRPr lang="en-PH"/>
          </a:p>
        </p:txBody>
      </p:sp>
    </p:spTree>
    <p:extLst>
      <p:ext uri="{BB962C8B-B14F-4D97-AF65-F5344CB8AC3E}">
        <p14:creationId xmlns:p14="http://schemas.microsoft.com/office/powerpoint/2010/main" val="155184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lang="en-PH" sz="4000" b="1" kern="1200" dirty="0">
          <a:solidFill>
            <a:schemeClr val="bg1"/>
          </a:solidFill>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0901" y="6248400"/>
            <a:ext cx="3591689" cy="369332"/>
          </a:xfrm>
          <a:prstGeom prst="rect">
            <a:avLst/>
          </a:prstGeom>
        </p:spPr>
        <p:txBody>
          <a:bodyPr wrap="none">
            <a:spAutoFit/>
          </a:bodyPr>
          <a:lstStyle/>
          <a:p>
            <a:pPr algn="ctr">
              <a:spcBef>
                <a:spcPct val="20000"/>
              </a:spcBef>
            </a:pPr>
            <a:r>
              <a:rPr lang="en-US" dirty="0">
                <a:solidFill>
                  <a:schemeClr val="bg1"/>
                </a:solidFill>
              </a:rPr>
              <a:t>Advisor Name	Mr. Bisharah Estephan</a:t>
            </a:r>
          </a:p>
        </p:txBody>
      </p:sp>
      <p:graphicFrame>
        <p:nvGraphicFramePr>
          <p:cNvPr id="3" name="Table 2"/>
          <p:cNvGraphicFramePr>
            <a:graphicFrameLocks noGrp="1"/>
          </p:cNvGraphicFramePr>
          <p:nvPr>
            <p:extLst>
              <p:ext uri="{D42A27DB-BD31-4B8C-83A1-F6EECF244321}">
                <p14:modId xmlns:p14="http://schemas.microsoft.com/office/powerpoint/2010/main" val="1805144898"/>
              </p:ext>
            </p:extLst>
          </p:nvPr>
        </p:nvGraphicFramePr>
        <p:xfrm>
          <a:off x="5334000" y="3200400"/>
          <a:ext cx="2371458" cy="2476627"/>
        </p:xfrm>
        <a:graphic>
          <a:graphicData uri="http://schemas.openxmlformats.org/drawingml/2006/table">
            <a:tbl>
              <a:tblPr firstRow="1" firstCol="1" bandRow="1">
                <a:tableStyleId>{2D5ABB26-0587-4C30-8999-92F81FD0307C}</a:tableStyleId>
              </a:tblPr>
              <a:tblGrid>
                <a:gridCol w="2371458">
                  <a:extLst>
                    <a:ext uri="{9D8B030D-6E8A-4147-A177-3AD203B41FA5}">
                      <a16:colId xmlns:a16="http://schemas.microsoft.com/office/drawing/2014/main" val="20000"/>
                    </a:ext>
                  </a:extLst>
                </a:gridCol>
              </a:tblGrid>
              <a:tr h="652526">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mn-lt"/>
                          <a:ea typeface="+mn-ea"/>
                          <a:cs typeface="+mn-cs"/>
                        </a:rPr>
                        <a:t>Student Name</a:t>
                      </a:r>
                    </a:p>
                  </a:txBody>
                  <a:tcPr marL="68580" marR="68580" marT="0" marB="0"/>
                </a:tc>
                <a:extLst>
                  <a:ext uri="{0D108BD9-81ED-4DB2-BD59-A6C34878D82A}">
                    <a16:rowId xmlns:a16="http://schemas.microsoft.com/office/drawing/2014/main" val="10000"/>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mn-lt"/>
                          <a:ea typeface="+mn-ea"/>
                          <a:cs typeface="+mn-cs"/>
                        </a:rPr>
                        <a:t>Mohammad Bader</a:t>
                      </a:r>
                    </a:p>
                  </a:txBody>
                  <a:tcPr marL="68580" marR="68580" marT="0" marB="0"/>
                </a:tc>
                <a:extLst>
                  <a:ext uri="{0D108BD9-81ED-4DB2-BD59-A6C34878D82A}">
                    <a16:rowId xmlns:a16="http://schemas.microsoft.com/office/drawing/2014/main" val="10001"/>
                  </a:ext>
                </a:extLst>
              </a:tr>
              <a:tr h="263652">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2"/>
                  </a:ext>
                </a:extLst>
              </a:tr>
              <a:tr h="242443">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3"/>
                  </a:ext>
                </a:extLst>
              </a:tr>
              <a:tr h="242443">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4"/>
                  </a:ext>
                </a:extLst>
              </a:tr>
              <a:tr h="339471">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5"/>
                  </a:ext>
                </a:extLst>
              </a:tr>
              <a:tr h="0">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6"/>
                  </a:ext>
                </a:extLst>
              </a:tr>
            </a:tbl>
          </a:graphicData>
        </a:graphic>
      </p:graphicFrame>
      <p:sp>
        <p:nvSpPr>
          <p:cNvPr id="10" name="Rectangle 9"/>
          <p:cNvSpPr/>
          <p:nvPr/>
        </p:nvSpPr>
        <p:spPr>
          <a:xfrm>
            <a:off x="5181600" y="213294"/>
            <a:ext cx="3962400" cy="1446550"/>
          </a:xfrm>
          <a:prstGeom prst="rect">
            <a:avLst/>
          </a:prstGeom>
          <a:noFill/>
        </p:spPr>
        <p:txBody>
          <a:bodyPr wrap="square" lIns="91440" tIns="45720" rIns="91440" bIns="45720">
            <a:spAutoFit/>
          </a:bodyPr>
          <a:lstStyle/>
          <a:p>
            <a:pPr algn="ctr"/>
            <a:r>
              <a:rPr lang="en-US" sz="4400" dirty="0">
                <a:solidFill>
                  <a:schemeClr val="bg1"/>
                </a:solidFill>
              </a:rPr>
              <a:t>HTU point of sale</a:t>
            </a:r>
            <a:endParaRPr lang="en-US" sz="4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93152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context</a:t>
            </a:r>
          </a:p>
        </p:txBody>
      </p:sp>
      <p:sp>
        <p:nvSpPr>
          <p:cNvPr id="3" name="Content Placeholder 2"/>
          <p:cNvSpPr>
            <a:spLocks noGrp="1"/>
          </p:cNvSpPr>
          <p:nvPr>
            <p:ph idx="1"/>
          </p:nvPr>
        </p:nvSpPr>
        <p:spPr/>
        <p:txBody>
          <a:bodyPr/>
          <a:lstStyle/>
          <a:p>
            <a:pPr marL="0" marR="0" indent="0" algn="l" rtl="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66090" indent="-285750">
              <a:lnSpc>
                <a:spcPct val="150000"/>
              </a:lnSpc>
              <a:spcBef>
                <a:spcPts val="0"/>
              </a:spcBef>
            </a:pPr>
            <a:r>
              <a:rPr lang="en-US" sz="2400" dirty="0">
                <a:effectLst/>
                <a:latin typeface="Times New Roman" panose="02020603050405020304" pitchFamily="18" charset="0"/>
                <a:ea typeface="Times New Roman" panose="02020603050405020304" pitchFamily="18" charset="0"/>
              </a:rPr>
              <a:t>HTU point of sale is a web application for HTU university,</a:t>
            </a:r>
          </a:p>
          <a:p>
            <a:pPr>
              <a:lnSpc>
                <a:spcPct val="150000"/>
              </a:lnSpc>
              <a:spcBef>
                <a:spcPts val="0"/>
              </a:spcBef>
            </a:pPr>
            <a:r>
              <a:rPr lang="en-US" sz="2400" dirty="0">
                <a:effectLst/>
                <a:latin typeface="Times New Roman" panose="02020603050405020304" pitchFamily="18" charset="0"/>
                <a:ea typeface="Times New Roman" panose="02020603050405020304" pitchFamily="18" charset="0"/>
              </a:rPr>
              <a:t>it manages the sales in the store, the products, the users and transactions,</a:t>
            </a:r>
          </a:p>
          <a:p>
            <a:pPr>
              <a:lnSpc>
                <a:spcPct val="150000"/>
              </a:lnSpc>
              <a:spcBef>
                <a:spcPts val="0"/>
              </a:spcBef>
            </a:pPr>
            <a:r>
              <a:rPr lang="en-US" sz="2400" dirty="0">
                <a:effectLst/>
                <a:latin typeface="Times New Roman" panose="02020603050405020304" pitchFamily="18" charset="0"/>
                <a:ea typeface="Times New Roman" panose="02020603050405020304" pitchFamily="18" charset="0"/>
              </a:rPr>
              <a:t>this project is basically updating the traditional way of managing the store into web-based application so that the employees can do their job more efficiently and more productivity.</a:t>
            </a:r>
          </a:p>
          <a:p>
            <a:pPr marL="0" indent="0">
              <a:buNone/>
            </a:pPr>
            <a:r>
              <a:rPr lang="en-US" sz="2400" dirty="0"/>
              <a:t> </a:t>
            </a:r>
          </a:p>
        </p:txBody>
      </p:sp>
      <p:sp>
        <p:nvSpPr>
          <p:cNvPr id="4" name="Date Placeholder 3"/>
          <p:cNvSpPr>
            <a:spLocks noGrp="1"/>
          </p:cNvSpPr>
          <p:nvPr>
            <p:ph type="dt" sz="half" idx="10"/>
          </p:nvPr>
        </p:nvSpPr>
        <p:spPr/>
        <p:txBody>
          <a:bodyPr/>
          <a:lstStyle/>
          <a:p>
            <a:fld id="{0CBBFA43-EAAE-4FA0-BB24-DD1E9A7C68C2}" type="datetime1">
              <a:rPr lang="en-PH" smtClean="0"/>
              <a:t>10/01/2023</a:t>
            </a:fld>
            <a:endParaRPr lang="en-PH"/>
          </a:p>
        </p:txBody>
      </p:sp>
      <p:sp>
        <p:nvSpPr>
          <p:cNvPr id="5" name="Footer Placeholder 4"/>
          <p:cNvSpPr>
            <a:spLocks noGrp="1"/>
          </p:cNvSpPr>
          <p:nvPr>
            <p:ph type="ftr" sz="quarter" idx="11"/>
          </p:nvPr>
        </p:nvSpPr>
        <p:spPr/>
        <p:txBody>
          <a:bodyPr/>
          <a:lstStyle/>
          <a:p>
            <a:r>
              <a:rPr lang="en-PH" dirty="0"/>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t>2</a:t>
            </a:fld>
            <a:endParaRPr lang="en-PH"/>
          </a:p>
        </p:txBody>
      </p:sp>
    </p:spTree>
    <p:extLst>
      <p:ext uri="{BB962C8B-B14F-4D97-AF65-F5344CB8AC3E}">
        <p14:creationId xmlns:p14="http://schemas.microsoft.com/office/powerpoint/2010/main" val="355077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Updating the traditional way of store management</a:t>
            </a: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Reduce the time taken for the accountant to do his/her job </a:t>
            </a: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The accountant doesn’t have to go to the store to do his/her job</a:t>
            </a: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The admin can know the store status from anywhere by anytime without going physically to the store</a:t>
            </a:r>
          </a:p>
          <a:p>
            <a:pPr marL="0" indent="0">
              <a:lnSpc>
                <a:spcPct val="150000"/>
              </a:lnSpc>
              <a:spcBef>
                <a:spcPts val="0"/>
              </a:spcBef>
              <a:buNone/>
            </a:pPr>
            <a:r>
              <a:rPr lang="en-US" sz="2000" dirty="0">
                <a:effectLst/>
                <a:latin typeface="Times New Roman" panose="02020603050405020304" pitchFamily="18" charset="0"/>
                <a:ea typeface="Times New Roman" panose="02020603050405020304" pitchFamily="18" charset="0"/>
              </a:rPr>
              <a:t>• 	Many operations could be done without accessing the store computer</a:t>
            </a:r>
          </a:p>
          <a:p>
            <a:pPr marL="0" indent="0">
              <a:lnSpc>
                <a:spcPct val="150000"/>
              </a:lnSpc>
              <a:spcBef>
                <a:spcPts val="0"/>
              </a:spcBef>
              <a:buNone/>
            </a:pPr>
            <a:r>
              <a:rPr lang="en-US" sz="2000" dirty="0">
                <a:effectLst/>
                <a:latin typeface="Times New Roman" panose="02020603050405020304" pitchFamily="18" charset="0"/>
                <a:ea typeface="Times New Roman" panose="02020603050405020304" pitchFamily="18" charset="0"/>
              </a:rPr>
              <a:t>• 	In case there is an error in the store computer any device could be 	used to	keep the store open</a:t>
            </a:r>
          </a:p>
          <a:p>
            <a:pPr marL="0" indent="0">
              <a:lnSpc>
                <a:spcPct val="150000"/>
              </a:lnSpc>
              <a:spcBef>
                <a:spcPts val="0"/>
              </a:spcBef>
              <a:buNone/>
            </a:pPr>
            <a:r>
              <a:rPr lang="en-US" sz="2000" dirty="0">
                <a:effectLst/>
                <a:latin typeface="Times New Roman" panose="02020603050405020304" pitchFamily="18" charset="0"/>
                <a:ea typeface="Times New Roman" panose="02020603050405020304" pitchFamily="18" charset="0"/>
              </a:rPr>
              <a:t>• 	Reduce the cost because no longer need to use papers</a:t>
            </a:r>
          </a:p>
          <a:p>
            <a:endParaRPr lang="en-US" dirty="0"/>
          </a:p>
        </p:txBody>
      </p:sp>
      <p:sp>
        <p:nvSpPr>
          <p:cNvPr id="4" name="Date Placeholder 3"/>
          <p:cNvSpPr>
            <a:spLocks noGrp="1"/>
          </p:cNvSpPr>
          <p:nvPr>
            <p:ph type="dt" sz="half" idx="10"/>
          </p:nvPr>
        </p:nvSpPr>
        <p:spPr/>
        <p:txBody>
          <a:bodyPr/>
          <a:lstStyle/>
          <a:p>
            <a:fld id="{F2870147-F296-42D1-B585-FEDACF0C7DDC}" type="datetime1">
              <a:rPr lang="en-PH" smtClean="0"/>
              <a:t>10/01/2023</a:t>
            </a:fld>
            <a:endParaRPr lang="en-PH"/>
          </a:p>
        </p:txBody>
      </p:sp>
      <p:sp>
        <p:nvSpPr>
          <p:cNvPr id="5" name="Footer Placeholder 4"/>
          <p:cNvSpPr>
            <a:spLocks noGrp="1"/>
          </p:cNvSpPr>
          <p:nvPr>
            <p:ph type="ftr" sz="quarter" idx="11"/>
          </p:nvPr>
        </p:nvSpPr>
        <p:spPr/>
        <p:txBody>
          <a:bodyPr/>
          <a:lstStyle/>
          <a:p>
            <a:r>
              <a:rPr lang="en-PH" dirty="0"/>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t>3</a:t>
            </a:fld>
            <a:endParaRPr lang="en-PH"/>
          </a:p>
        </p:txBody>
      </p:sp>
    </p:spTree>
    <p:extLst>
      <p:ext uri="{BB962C8B-B14F-4D97-AF65-F5344CB8AC3E}">
        <p14:creationId xmlns:p14="http://schemas.microsoft.com/office/powerpoint/2010/main" val="35118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p:cNvSpPr>
            <a:spLocks noGrp="1"/>
          </p:cNvSpPr>
          <p:nvPr>
            <p:ph idx="1"/>
          </p:nvPr>
        </p:nvSpPr>
        <p:spPr/>
        <p:txBody>
          <a:bodyPr/>
          <a:lstStyle/>
          <a:p>
            <a:r>
              <a:rPr lang="en-US" b="1" dirty="0"/>
              <a:t>Functional Requirements </a:t>
            </a:r>
          </a:p>
          <a:p>
            <a:pPr marL="0" indent="0">
              <a:buNone/>
            </a:pPr>
            <a:endParaRPr lang="en-US" b="1" dirty="0"/>
          </a:p>
          <a:p>
            <a:pPr marL="342900" marR="0" lvl="0" indent="-342900" algn="l" rtl="0">
              <a:lnSpc>
                <a:spcPct val="200000"/>
              </a:lnSpc>
              <a:spcBef>
                <a:spcPts val="0"/>
              </a:spcBef>
              <a:spcAft>
                <a:spcPts val="0"/>
              </a:spcAft>
              <a:buFont typeface="+mj-lt"/>
              <a:buAutoNum type="alphaUcPeriod"/>
            </a:pPr>
            <a:r>
              <a:rPr lang="en-US" sz="2000" b="1" dirty="0">
                <a:effectLst/>
                <a:latin typeface="Times New Roman" panose="02020603050405020304" pitchFamily="18" charset="0"/>
                <a:ea typeface="Times New Roman" panose="02020603050405020304" pitchFamily="18" charset="0"/>
              </a:rPr>
              <a:t>Login </a:t>
            </a:r>
            <a:endParaRPr lang="en-US" sz="2000" dirty="0">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effectLst/>
                <a:latin typeface="Times New Roman" panose="02020603050405020304" pitchFamily="18" charset="0"/>
                <a:ea typeface="Times New Roman" panose="02020603050405020304" pitchFamily="18" charset="0"/>
              </a:rPr>
              <a:t>Edit profile info</a:t>
            </a:r>
            <a:endParaRPr lang="en-US" sz="2000" dirty="0">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effectLst/>
                <a:latin typeface="Times New Roman" panose="02020603050405020304" pitchFamily="18" charset="0"/>
                <a:ea typeface="Times New Roman" panose="02020603050405020304" pitchFamily="18" charset="0"/>
              </a:rPr>
              <a:t>Add new user</a:t>
            </a:r>
            <a:r>
              <a:rPr lang="en-US" sz="2000" dirty="0">
                <a:effectLst/>
                <a:latin typeface="Times New Roman" panose="02020603050405020304" pitchFamily="18" charset="0"/>
                <a:ea typeface="Times New Roman" panose="02020603050405020304" pitchFamily="18" charset="0"/>
              </a:rPr>
              <a:t> </a:t>
            </a:r>
          </a:p>
          <a:p>
            <a:pPr marL="342900" marR="0" lvl="0" indent="-342900" algn="l" rtl="0">
              <a:lnSpc>
                <a:spcPct val="200000"/>
              </a:lnSpc>
              <a:spcBef>
                <a:spcPts val="0"/>
              </a:spcBef>
              <a:spcAft>
                <a:spcPts val="0"/>
              </a:spcAft>
              <a:buFont typeface="+mj-lt"/>
              <a:buAutoNum type="alphaUcPeriod"/>
            </a:pPr>
            <a:r>
              <a:rPr lang="en-US" sz="2000" b="1" dirty="0">
                <a:effectLst/>
                <a:latin typeface="Times New Roman" panose="02020603050405020304" pitchFamily="18" charset="0"/>
                <a:ea typeface="Times New Roman" panose="02020603050405020304" pitchFamily="18" charset="0"/>
              </a:rPr>
              <a:t>Add new item to the store</a:t>
            </a:r>
            <a:endParaRPr lang="en-US" sz="2000" dirty="0">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effectLst/>
                <a:latin typeface="Times New Roman" panose="02020603050405020304" pitchFamily="18" charset="0"/>
                <a:ea typeface="Times New Roman" panose="02020603050405020304" pitchFamily="18" charset="0"/>
              </a:rPr>
              <a:t>Sell items from the store</a:t>
            </a:r>
            <a:endParaRPr lang="en-US" sz="2000" dirty="0">
              <a:effectLst/>
              <a:latin typeface="Times New Roman" panose="02020603050405020304" pitchFamily="18" charset="0"/>
              <a:ea typeface="Times New Roman" panose="02020603050405020304" pitchFamily="18" charset="0"/>
            </a:endParaRPr>
          </a:p>
          <a:p>
            <a:endParaRPr lang="ar-JO" b="1" dirty="0"/>
          </a:p>
        </p:txBody>
      </p:sp>
      <p:sp>
        <p:nvSpPr>
          <p:cNvPr id="4" name="Date Placeholder 3"/>
          <p:cNvSpPr>
            <a:spLocks noGrp="1"/>
          </p:cNvSpPr>
          <p:nvPr>
            <p:ph type="dt" sz="half" idx="10"/>
          </p:nvPr>
        </p:nvSpPr>
        <p:spPr/>
        <p:txBody>
          <a:bodyPr/>
          <a:lstStyle/>
          <a:p>
            <a:fld id="{C64ACF5C-E124-4188-B477-1C1B66CF8BB7}" type="datetime1">
              <a:rPr lang="en-PH" smtClean="0"/>
              <a:t>10/01/2023</a:t>
            </a:fld>
            <a:endParaRPr lang="en-PH"/>
          </a:p>
        </p:txBody>
      </p:sp>
      <p:sp>
        <p:nvSpPr>
          <p:cNvPr id="5" name="Footer Placeholder 4"/>
          <p:cNvSpPr>
            <a:spLocks noGrp="1"/>
          </p:cNvSpPr>
          <p:nvPr>
            <p:ph type="ftr" sz="quarter" idx="11"/>
          </p:nvPr>
        </p:nvSpPr>
        <p:spPr/>
        <p:txBody>
          <a:bodyPr/>
          <a:lstStyle/>
          <a:p>
            <a:r>
              <a:rPr lang="en-PH" dirty="0"/>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t>4</a:t>
            </a:fld>
            <a:endParaRPr lang="en-PH"/>
          </a:p>
        </p:txBody>
      </p:sp>
    </p:spTree>
    <p:extLst>
      <p:ext uri="{BB962C8B-B14F-4D97-AF65-F5344CB8AC3E}">
        <p14:creationId xmlns:p14="http://schemas.microsoft.com/office/powerpoint/2010/main" val="125396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p:cNvSpPr>
            <a:spLocks noGrp="1"/>
          </p:cNvSpPr>
          <p:nvPr>
            <p:ph idx="1"/>
          </p:nvPr>
        </p:nvSpPr>
        <p:spPr/>
        <p:txBody>
          <a:bodyPr/>
          <a:lstStyle/>
          <a:p>
            <a:pPr marL="342900" lvl="2" indent="-342900"/>
            <a:r>
              <a:rPr lang="en-US" b="1" dirty="0"/>
              <a:t>Non-Functional Requirements</a:t>
            </a:r>
          </a:p>
          <a:p>
            <a:pPr marL="342900" lvl="2" indent="-342900">
              <a:lnSpc>
                <a:spcPct val="150000"/>
              </a:lnSpc>
              <a:buNone/>
            </a:pPr>
            <a:endParaRPr lang="ar-JO" sz="2000" b="1" dirty="0"/>
          </a:p>
          <a:p>
            <a:pPr lvl="0">
              <a:lnSpc>
                <a:spcPct val="150000"/>
              </a:lnSpc>
              <a:buNone/>
            </a:pPr>
            <a:r>
              <a:rPr lang="en-US" sz="2000" dirty="0"/>
              <a:t>a. Performance</a:t>
            </a:r>
          </a:p>
          <a:p>
            <a:pPr lvl="0">
              <a:lnSpc>
                <a:spcPct val="150000"/>
              </a:lnSpc>
              <a:buNone/>
            </a:pPr>
            <a:r>
              <a:rPr lang="en-US" sz="2000" dirty="0"/>
              <a:t>b. Security</a:t>
            </a:r>
          </a:p>
          <a:p>
            <a:pPr lvl="0">
              <a:lnSpc>
                <a:spcPct val="150000"/>
              </a:lnSpc>
              <a:buNone/>
            </a:pPr>
            <a:r>
              <a:rPr lang="en-US" sz="2000" dirty="0"/>
              <a:t>c. Usability</a:t>
            </a:r>
          </a:p>
          <a:p>
            <a:pPr lvl="0">
              <a:lnSpc>
                <a:spcPct val="150000"/>
              </a:lnSpc>
              <a:buNone/>
            </a:pPr>
            <a:r>
              <a:rPr lang="en-US" sz="2000" dirty="0"/>
              <a:t>d. Support</a:t>
            </a:r>
          </a:p>
          <a:p>
            <a:pPr lvl="0">
              <a:lnSpc>
                <a:spcPct val="150000"/>
              </a:lnSpc>
              <a:buNone/>
            </a:pPr>
            <a:r>
              <a:rPr lang="en-US" sz="2000" dirty="0"/>
              <a:t>e. Availability</a:t>
            </a:r>
          </a:p>
          <a:p>
            <a:pPr lvl="0">
              <a:lnSpc>
                <a:spcPct val="150000"/>
              </a:lnSpc>
              <a:buNone/>
            </a:pPr>
            <a:r>
              <a:rPr lang="en-US" sz="2000" dirty="0"/>
              <a:t>f. Safety</a:t>
            </a:r>
          </a:p>
          <a:p>
            <a:pPr>
              <a:lnSpc>
                <a:spcPct val="150000"/>
              </a:lnSpc>
              <a:buNone/>
            </a:pPr>
            <a:r>
              <a:rPr lang="en-US" sz="2000" dirty="0"/>
              <a:t>g. Reliability</a:t>
            </a:r>
          </a:p>
          <a:p>
            <a:endParaRPr lang="en-US" dirty="0"/>
          </a:p>
        </p:txBody>
      </p:sp>
      <p:sp>
        <p:nvSpPr>
          <p:cNvPr id="4" name="Date Placeholder 3"/>
          <p:cNvSpPr>
            <a:spLocks noGrp="1"/>
          </p:cNvSpPr>
          <p:nvPr>
            <p:ph type="dt" sz="half" idx="10"/>
          </p:nvPr>
        </p:nvSpPr>
        <p:spPr/>
        <p:txBody>
          <a:bodyPr/>
          <a:lstStyle/>
          <a:p>
            <a:fld id="{C64ACF5C-E124-4188-B477-1C1B66CF8BB7}" type="datetime1">
              <a:rPr lang="en-PH" smtClean="0"/>
              <a:t>10/01/2023</a:t>
            </a:fld>
            <a:endParaRPr lang="en-PH"/>
          </a:p>
        </p:txBody>
      </p:sp>
      <p:sp>
        <p:nvSpPr>
          <p:cNvPr id="5" name="Footer Placeholder 4"/>
          <p:cNvSpPr>
            <a:spLocks noGrp="1"/>
          </p:cNvSpPr>
          <p:nvPr>
            <p:ph type="ftr" sz="quarter" idx="11"/>
          </p:nvPr>
        </p:nvSpPr>
        <p:spPr/>
        <p:txBody>
          <a:bodyPr/>
          <a:lstStyle/>
          <a:p>
            <a:r>
              <a:rPr lang="en-PH" dirty="0"/>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t>5</a:t>
            </a:fld>
            <a:endParaRPr lang="en-PH"/>
          </a:p>
        </p:txBody>
      </p:sp>
    </p:spTree>
    <p:extLst>
      <p:ext uri="{BB962C8B-B14F-4D97-AF65-F5344CB8AC3E}">
        <p14:creationId xmlns:p14="http://schemas.microsoft.com/office/powerpoint/2010/main" val="134574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marR="0" indent="266700" algn="l" rtl="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We propose in this project a solution for existing problem by updating the system to reduce the chance of errors happened, limiting the usage of paper to save some money, reduce the time and effort from the employees.</a:t>
            </a:r>
          </a:p>
        </p:txBody>
      </p:sp>
      <p:sp>
        <p:nvSpPr>
          <p:cNvPr id="4" name="Date Placeholder 3"/>
          <p:cNvSpPr>
            <a:spLocks noGrp="1"/>
          </p:cNvSpPr>
          <p:nvPr>
            <p:ph type="dt" sz="half" idx="10"/>
          </p:nvPr>
        </p:nvSpPr>
        <p:spPr/>
        <p:txBody>
          <a:bodyPr/>
          <a:lstStyle/>
          <a:p>
            <a:fld id="{C64ACF5C-E124-4188-B477-1C1B66CF8BB7}" type="datetime1">
              <a:rPr lang="en-PH" smtClean="0"/>
              <a:t>10/01/2023</a:t>
            </a:fld>
            <a:endParaRPr lang="en-PH"/>
          </a:p>
        </p:txBody>
      </p:sp>
      <p:sp>
        <p:nvSpPr>
          <p:cNvPr id="5" name="Footer Placeholder 4"/>
          <p:cNvSpPr>
            <a:spLocks noGrp="1"/>
          </p:cNvSpPr>
          <p:nvPr>
            <p:ph type="ftr" sz="quarter" idx="11"/>
          </p:nvPr>
        </p:nvSpPr>
        <p:spPr/>
        <p:txBody>
          <a:bodyPr/>
          <a:lstStyle/>
          <a:p>
            <a:r>
              <a:rPr lang="en-PH"/>
              <a:t>HTU point of sale</a:t>
            </a:r>
            <a:endParaRPr lang="en-PH" dirty="0"/>
          </a:p>
        </p:txBody>
      </p:sp>
      <p:sp>
        <p:nvSpPr>
          <p:cNvPr id="6" name="Slide Number Placeholder 5"/>
          <p:cNvSpPr>
            <a:spLocks noGrp="1"/>
          </p:cNvSpPr>
          <p:nvPr>
            <p:ph type="sldNum" sz="quarter" idx="12"/>
          </p:nvPr>
        </p:nvSpPr>
        <p:spPr/>
        <p:txBody>
          <a:bodyPr/>
          <a:lstStyle/>
          <a:p>
            <a:fld id="{485AF905-87A3-47F5-A7DA-2607F4C9EBCC}" type="slidenum">
              <a:rPr lang="en-PH" smtClean="0"/>
              <a:t>6</a:t>
            </a:fld>
            <a:endParaRPr lang="en-PH"/>
          </a:p>
        </p:txBody>
      </p:sp>
    </p:spTree>
    <p:extLst>
      <p:ext uri="{BB962C8B-B14F-4D97-AF65-F5344CB8AC3E}">
        <p14:creationId xmlns:p14="http://schemas.microsoft.com/office/powerpoint/2010/main" val="3833640973"/>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b9ef952-99af-4d0a-b2f4-0e3827503894" xsi:nil="true"/>
    <lcf76f155ced4ddcb4097134ff3c332f xmlns="3ae45523-5a85-45e7-8008-accd3c84eec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1E8E06EC6444FAFC969E2A8D1A55E" ma:contentTypeVersion="12" ma:contentTypeDescription="Create a new document." ma:contentTypeScope="" ma:versionID="f166372df52ffa39cb6fe4ef9bd4007e">
  <xsd:schema xmlns:xsd="http://www.w3.org/2001/XMLSchema" xmlns:xs="http://www.w3.org/2001/XMLSchema" xmlns:p="http://schemas.microsoft.com/office/2006/metadata/properties" xmlns:ns2="3ae45523-5a85-45e7-8008-accd3c84eec0" xmlns:ns3="5b9ef952-99af-4d0a-b2f4-0e3827503894" targetNamespace="http://schemas.microsoft.com/office/2006/metadata/properties" ma:root="true" ma:fieldsID="68226ffe3f7289df300305458b1b73d8" ns2:_="" ns3:_="">
    <xsd:import namespace="3ae45523-5a85-45e7-8008-accd3c84eec0"/>
    <xsd:import namespace="5b9ef952-99af-4d0a-b2f4-0e38275038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e45523-5a85-45e7-8008-accd3c84ee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9ef952-99af-4d0a-b2f4-0e38275038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47a82cb-3d9c-4052-8e9c-49565650eb5f}" ma:internalName="TaxCatchAll" ma:showField="CatchAllData" ma:web="5b9ef952-99af-4d0a-b2f4-0e38275038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6033A2-C288-48ED-9DC4-545FD53AE8C3}">
  <ds:schemaRefs>
    <ds:schemaRef ds:uri="http://schemas.microsoft.com/sharepoint/v3/contenttype/forms"/>
  </ds:schemaRefs>
</ds:datastoreItem>
</file>

<file path=customXml/itemProps2.xml><?xml version="1.0" encoding="utf-8"?>
<ds:datastoreItem xmlns:ds="http://schemas.openxmlformats.org/officeDocument/2006/customXml" ds:itemID="{98AEC280-B00D-4562-ADCF-632361ECA537}">
  <ds:schemaRefs>
    <ds:schemaRef ds:uri="http://schemas.microsoft.com/office/2006/metadata/properties"/>
    <ds:schemaRef ds:uri="http://schemas.microsoft.com/office/infopath/2007/PartnerControls"/>
    <ds:schemaRef ds:uri="5b9ef952-99af-4d0a-b2f4-0e3827503894"/>
    <ds:schemaRef ds:uri="3ae45523-5a85-45e7-8008-accd3c84eec0"/>
  </ds:schemaRefs>
</ds:datastoreItem>
</file>

<file path=customXml/itemProps3.xml><?xml version="1.0" encoding="utf-8"?>
<ds:datastoreItem xmlns:ds="http://schemas.openxmlformats.org/officeDocument/2006/customXml" ds:itemID="{F83D7AFA-A8D7-4181-BB3A-621AA1024D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e45523-5a85-45e7-8008-accd3c84eec0"/>
    <ds:schemaRef ds:uri="5b9ef952-99af-4d0a-b2f4-0e38275038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TotalTime>
  <Words>296</Words>
  <Application>Microsoft Office PowerPoint</Application>
  <PresentationFormat>On-screen Show (4:3)</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PowerPoint Presentation</vt:lpstr>
      <vt:lpstr>Project context</vt:lpstr>
      <vt:lpstr>Problem statement</vt:lpstr>
      <vt:lpstr>System Requirements</vt:lpstr>
      <vt:lpstr>System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chartiyjayne</dc:creator>
  <cp:lastModifiedBy>Badr, Mohammad</cp:lastModifiedBy>
  <cp:revision>34</cp:revision>
  <dcterms:created xsi:type="dcterms:W3CDTF">2012-11-22T11:43:17Z</dcterms:created>
  <dcterms:modified xsi:type="dcterms:W3CDTF">2023-01-10T08:37:06Z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0x01010081A1E8E06EC6444FAFC969E2A8D1A55E</vt:lpwstr>
  </property>
</Properties>
</file>