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1" r:id="rId3"/>
    <p:sldId id="284" r:id="rId4"/>
    <p:sldId id="260" r:id="rId5"/>
    <p:sldId id="281" r:id="rId6"/>
    <p:sldId id="280" r:id="rId7"/>
    <p:sldId id="285" r:id="rId8"/>
    <p:sldId id="279" r:id="rId9"/>
    <p:sldId id="271" r:id="rId10"/>
  </p:sldIdLst>
  <p:sldSz cx="9144000" cy="5143500" type="screen16x9"/>
  <p:notesSz cx="6858000" cy="9144000"/>
  <p:embeddedFontLst>
    <p:embeddedFont>
      <p:font typeface="Archivo Black" panose="020B0604020202020204" charset="0"/>
      <p:regular r:id="rId12"/>
    </p:embeddedFont>
    <p:embeddedFont>
      <p:font typeface="Gaegu" pitchFamily="2" charset="0"/>
      <p:regular r:id="rId13"/>
      <p:bold r:id="rId14"/>
    </p:embeddedFont>
    <p:embeddedFont>
      <p:font typeface="Karla" pitchFamily="2" charset="0"/>
      <p:regular r:id="rId15"/>
      <p:bold r:id="rId16"/>
      <p:italic r:id="rId17"/>
      <p:boldItalic r:id="rId18"/>
    </p:embeddedFont>
    <p:embeddedFont>
      <p:font typeface="Viga" panose="020B0604020202020204" charset="0"/>
      <p:regular r:id="rId19"/>
    </p:embeddedFont>
    <p:embeddedFont>
      <p:font typeface="Work Sans ExtraBold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996F58-C92F-46CB-8406-8411D6F0B0F9}">
  <a:tblStyle styleId="{CF996F58-C92F-46CB-8406-8411D6F0B0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099c31f6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099c31f6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dfee29fd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dfee29fd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dfee29fd8a_0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dfee29fd8a_0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dfee29fd8a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dfee29fd8a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dfee29fd8a_0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dfee29fd8a_0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3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dfee29fd8a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dfee29fd8a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c03f8b48d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c03f8b48d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724618">
            <a:off x="8135423" y="3819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724618">
            <a:off x="8269773" y="3973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724618">
            <a:off x="8448898" y="41330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Google Shape;375;p27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Google Shape;376;p27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27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Google Shape;378;p27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Google Shape;379;p27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27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/>
          <p:nvPr/>
        </p:nvSpPr>
        <p:spPr>
          <a:xfrm>
            <a:off x="-14650" y="336325"/>
            <a:ext cx="9180575" cy="4828300"/>
          </a:xfrm>
          <a:custGeom>
            <a:avLst/>
            <a:gdLst/>
            <a:ahLst/>
            <a:cxnLst/>
            <a:rect l="l" t="t" r="r" b="b"/>
            <a:pathLst>
              <a:path w="367223" h="193132" extrusionOk="0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95" name="Google Shape;95;p8"/>
          <p:cNvSpPr/>
          <p:nvPr/>
        </p:nvSpPr>
        <p:spPr>
          <a:xfrm flipH="1">
            <a:off x="4334427" y="211949"/>
            <a:ext cx="412615" cy="225753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456660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8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00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100" name="Google Shape;100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103" name="Google Shape;103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1410921" y="686958"/>
            <a:ext cx="6310240" cy="398265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344701" y="633800"/>
            <a:ext cx="6488962" cy="222022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324370" y="4654752"/>
            <a:ext cx="182158" cy="169323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-174158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Google Shape;113;p9"/>
          <p:cNvSpPr/>
          <p:nvPr/>
        </p:nvSpPr>
        <p:spPr>
          <a:xfrm>
            <a:off x="-356698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Google Shape;114;p9"/>
          <p:cNvSpPr/>
          <p:nvPr/>
        </p:nvSpPr>
        <p:spPr>
          <a:xfrm>
            <a:off x="-560300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9"/>
          <p:cNvSpPr/>
          <p:nvPr/>
        </p:nvSpPr>
        <p:spPr>
          <a:xfrm flipH="1">
            <a:off x="6332275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9"/>
          <p:cNvSpPr/>
          <p:nvPr/>
        </p:nvSpPr>
        <p:spPr>
          <a:xfrm flipH="1">
            <a:off x="6514815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9"/>
          <p:cNvSpPr/>
          <p:nvPr/>
        </p:nvSpPr>
        <p:spPr>
          <a:xfrm flipH="1">
            <a:off x="6718417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title" idx="2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3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4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 idx="5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6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577317" flipH="1">
            <a:off x="7668878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577317" flipH="1">
            <a:off x="7800215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577317" flipH="1">
            <a:off x="7946150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-9222683" flipH="1">
            <a:off x="-539825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-9222683" flipH="1">
            <a:off x="-671161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rot="-9222683" flipH="1">
            <a:off x="-817097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1978372" flipH="1">
            <a:off x="8267768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1978372" flipH="1">
            <a:off x="8382218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 rot="1978372" flipH="1">
            <a:off x="8522068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 rot="-8821628" flipH="1">
            <a:off x="-154982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rot="-8821628" flipH="1">
            <a:off x="-269432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rot="-8821628" flipH="1">
            <a:off x="-409282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1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69" name="Google Shape;269;p21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70" name="Google Shape;270;p21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71" name="Google Shape;271;p21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21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76" name="Google Shape;276;p21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2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292" name="Google Shape;292;p22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3" name="Google Shape;293;p22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4" name="Google Shape;294;p22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22"/>
          <p:cNvSpPr txBox="1">
            <a:spLocks noGrp="1"/>
          </p:cNvSpPr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1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8" name="Google Shape;298;p22"/>
          <p:cNvGrpSpPr/>
          <p:nvPr/>
        </p:nvGrpSpPr>
        <p:grpSpPr>
          <a:xfrm flipH="1"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99" name="Google Shape;299;p22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ctrTitle" idx="2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1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7" name="Google Shape;317;p23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0" r:id="rId5"/>
    <p:sldLayoutId id="2147483667" r:id="rId6"/>
    <p:sldLayoutId id="2147483668" r:id="rId7"/>
    <p:sldLayoutId id="2147483669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subTitle" idx="1"/>
          </p:nvPr>
        </p:nvSpPr>
        <p:spPr>
          <a:xfrm>
            <a:off x="5694371" y="1385830"/>
            <a:ext cx="1420133" cy="256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Karla" pitchFamily="2" charset="0"/>
              </a:rPr>
              <a:t>HTU Point of Sale</a:t>
            </a:r>
            <a:endParaRPr sz="4000" dirty="0">
              <a:latin typeface="Karla" pitchFamily="2" charset="0"/>
            </a:endParaRPr>
          </a:p>
        </p:txBody>
      </p:sp>
      <p:grpSp>
        <p:nvGrpSpPr>
          <p:cNvPr id="395" name="Google Shape;395;p31"/>
          <p:cNvGrpSpPr/>
          <p:nvPr/>
        </p:nvGrpSpPr>
        <p:grpSpPr>
          <a:xfrm>
            <a:off x="3522263" y="1128388"/>
            <a:ext cx="547356" cy="525522"/>
            <a:chOff x="3522263" y="1128388"/>
            <a:chExt cx="547356" cy="525522"/>
          </a:xfrm>
        </p:grpSpPr>
        <p:sp>
          <p:nvSpPr>
            <p:cNvPr id="396" name="Google Shape;396;p31"/>
            <p:cNvSpPr/>
            <p:nvPr/>
          </p:nvSpPr>
          <p:spPr>
            <a:xfrm>
              <a:off x="3522263" y="1128388"/>
              <a:ext cx="547356" cy="482144"/>
            </a:xfrm>
            <a:custGeom>
              <a:avLst/>
              <a:gdLst/>
              <a:ahLst/>
              <a:cxnLst/>
              <a:rect l="l" t="t" r="r" b="b"/>
              <a:pathLst>
                <a:path w="5945" h="5237" extrusionOk="0">
                  <a:moveTo>
                    <a:pt x="2969" y="0"/>
                  </a:moveTo>
                  <a:cubicBezTo>
                    <a:pt x="2633" y="0"/>
                    <a:pt x="2291" y="65"/>
                    <a:pt x="1962" y="203"/>
                  </a:cubicBezTo>
                  <a:cubicBezTo>
                    <a:pt x="630" y="759"/>
                    <a:pt x="1" y="2296"/>
                    <a:pt x="557" y="3628"/>
                  </a:cubicBezTo>
                  <a:cubicBezTo>
                    <a:pt x="976" y="4632"/>
                    <a:pt x="1943" y="5236"/>
                    <a:pt x="2970" y="5236"/>
                  </a:cubicBezTo>
                  <a:cubicBezTo>
                    <a:pt x="3306" y="5236"/>
                    <a:pt x="3650" y="5171"/>
                    <a:pt x="3983" y="5034"/>
                  </a:cubicBezTo>
                  <a:cubicBezTo>
                    <a:pt x="5315" y="4477"/>
                    <a:pt x="5944" y="2940"/>
                    <a:pt x="5388" y="1608"/>
                  </a:cubicBezTo>
                  <a:cubicBezTo>
                    <a:pt x="4969" y="605"/>
                    <a:pt x="399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592330" y="1544628"/>
              <a:ext cx="125491" cy="109281"/>
            </a:xfrm>
            <a:custGeom>
              <a:avLst/>
              <a:gdLst/>
              <a:ahLst/>
              <a:cxnLst/>
              <a:rect l="l" t="t" r="r" b="b"/>
              <a:pathLst>
                <a:path w="1363" h="1187" extrusionOk="0">
                  <a:moveTo>
                    <a:pt x="396" y="0"/>
                  </a:moveTo>
                  <a:lnTo>
                    <a:pt x="1" y="1186"/>
                  </a:lnTo>
                  <a:lnTo>
                    <a:pt x="1362" y="52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715861" y="1249930"/>
              <a:ext cx="152111" cy="239073"/>
            </a:xfrm>
            <a:custGeom>
              <a:avLst/>
              <a:gdLst/>
              <a:ahLst/>
              <a:cxnLst/>
              <a:rect l="l" t="t" r="r" b="b"/>
              <a:pathLst>
                <a:path w="1230" h="1933" extrusionOk="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2359082" y="1722954"/>
            <a:ext cx="1832819" cy="2793435"/>
            <a:chOff x="2359082" y="1722954"/>
            <a:chExt cx="1832819" cy="2793435"/>
          </a:xfrm>
        </p:grpSpPr>
        <p:sp>
          <p:nvSpPr>
            <p:cNvPr id="400" name="Google Shape;400;p31"/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1568769" y="2852762"/>
            <a:ext cx="2156533" cy="1651845"/>
            <a:chOff x="1568769" y="2852762"/>
            <a:chExt cx="2156533" cy="1651845"/>
          </a:xfrm>
        </p:grpSpPr>
        <p:sp>
          <p:nvSpPr>
            <p:cNvPr id="439" name="Google Shape;439;p31"/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1"/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1"/>
          <p:cNvGrpSpPr/>
          <p:nvPr/>
        </p:nvGrpSpPr>
        <p:grpSpPr>
          <a:xfrm>
            <a:off x="3656165" y="2357127"/>
            <a:ext cx="1236640" cy="2192697"/>
            <a:chOff x="3656165" y="2357127"/>
            <a:chExt cx="1236640" cy="2192697"/>
          </a:xfrm>
        </p:grpSpPr>
        <p:sp>
          <p:nvSpPr>
            <p:cNvPr id="450" name="Google Shape;450;p31"/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1"/>
          <p:cNvGrpSpPr/>
          <p:nvPr/>
        </p:nvGrpSpPr>
        <p:grpSpPr>
          <a:xfrm>
            <a:off x="727536" y="1777825"/>
            <a:ext cx="1360539" cy="2732567"/>
            <a:chOff x="727536" y="1777825"/>
            <a:chExt cx="1360539" cy="2732567"/>
          </a:xfrm>
        </p:grpSpPr>
        <p:sp>
          <p:nvSpPr>
            <p:cNvPr id="476" name="Google Shape;476;p31"/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>
            <a:off x="176050" y="2421699"/>
            <a:ext cx="1441111" cy="2161067"/>
            <a:chOff x="176050" y="2421699"/>
            <a:chExt cx="1441111" cy="2161067"/>
          </a:xfrm>
        </p:grpSpPr>
        <p:sp>
          <p:nvSpPr>
            <p:cNvPr id="508" name="Google Shape;508;p31"/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1"/>
          <p:cNvGrpSpPr/>
          <p:nvPr/>
        </p:nvGrpSpPr>
        <p:grpSpPr>
          <a:xfrm>
            <a:off x="6961893" y="-9724"/>
            <a:ext cx="817500" cy="812700"/>
            <a:chOff x="6961893" y="-9724"/>
            <a:chExt cx="817500" cy="812700"/>
          </a:xfrm>
        </p:grpSpPr>
        <p:sp>
          <p:nvSpPr>
            <p:cNvPr id="551" name="Google Shape;551;p31"/>
            <p:cNvSpPr/>
            <p:nvPr/>
          </p:nvSpPr>
          <p:spPr>
            <a:xfrm rot="2515456">
              <a:off x="7066219" y="123855"/>
              <a:ext cx="608847" cy="5455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 rot="1928159">
              <a:off x="7287991" y="249965"/>
              <a:ext cx="219096" cy="293318"/>
            </a:xfrm>
            <a:custGeom>
              <a:avLst/>
              <a:gdLst/>
              <a:ahLst/>
              <a:cxnLst/>
              <a:rect l="l" t="t" r="r" b="b"/>
              <a:pathLst>
                <a:path w="1172" h="1569" extrusionOk="0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 rot="1928159">
              <a:off x="7212611" y="271762"/>
              <a:ext cx="62999" cy="167130"/>
            </a:xfrm>
            <a:custGeom>
              <a:avLst/>
              <a:gdLst/>
              <a:ahLst/>
              <a:cxnLst/>
              <a:rect l="l" t="t" r="r" b="b"/>
              <a:pathLst>
                <a:path w="337" h="894" extrusionOk="0">
                  <a:moveTo>
                    <a:pt x="0" y="0"/>
                  </a:moveTo>
                  <a:lnTo>
                    <a:pt x="88" y="893"/>
                  </a:lnTo>
                  <a:lnTo>
                    <a:pt x="337" y="893"/>
                  </a:lnTo>
                  <a:lnTo>
                    <a:pt x="33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1"/>
          <p:cNvSpPr/>
          <p:nvPr/>
        </p:nvSpPr>
        <p:spPr>
          <a:xfrm rot="-2700000">
            <a:off x="8676668" y="11538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1"/>
          <p:cNvSpPr/>
          <p:nvPr/>
        </p:nvSpPr>
        <p:spPr>
          <a:xfrm rot="2452909">
            <a:off x="7948028" y="4684813"/>
            <a:ext cx="292437" cy="26181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Karla" pitchFamily="2" charset="0"/>
              </a:rPr>
              <a:t>W</a:t>
            </a:r>
            <a:r>
              <a:rPr lang="en" sz="4000" dirty="0">
                <a:latin typeface="Karla" pitchFamily="2" charset="0"/>
              </a:rPr>
              <a:t>hat is HTU</a:t>
            </a:r>
            <a:br>
              <a:rPr lang="en" sz="4000" dirty="0">
                <a:latin typeface="Karla" pitchFamily="2" charset="0"/>
              </a:rPr>
            </a:br>
            <a:r>
              <a:rPr lang="en" sz="4000" dirty="0">
                <a:latin typeface="Karla" pitchFamily="2" charset="0"/>
              </a:rPr>
              <a:t>Point of Sale?</a:t>
            </a:r>
            <a:endParaRPr sz="4000" dirty="0">
              <a:latin typeface="Karla" pitchFamily="2" charset="0"/>
            </a:endParaRPr>
          </a:p>
        </p:txBody>
      </p:sp>
      <p:sp>
        <p:nvSpPr>
          <p:cNvPr id="769" name="Google Shape;769;p36"/>
          <p:cNvSpPr txBox="1">
            <a:spLocks noGrp="1"/>
          </p:cNvSpPr>
          <p:nvPr>
            <p:ph type="subTitle" idx="1"/>
          </p:nvPr>
        </p:nvSpPr>
        <p:spPr>
          <a:xfrm>
            <a:off x="2018640" y="2835675"/>
            <a:ext cx="510672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a web application using PHP that manages HTU store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Karla" pitchFamily="2" charset="0"/>
                <a:ea typeface="Times New Roman" panose="02020603050405020304" pitchFamily="18" charset="0"/>
              </a:rPr>
              <a:t>it manages the sales in the store, the products, the users and transactions</a:t>
            </a:r>
            <a:endParaRPr lang="en-US" dirty="0">
              <a:latin typeface="Karla" pitchFamily="2" charset="0"/>
            </a:endParaRPr>
          </a:p>
        </p:txBody>
      </p:sp>
      <p:grpSp>
        <p:nvGrpSpPr>
          <p:cNvPr id="770" name="Google Shape;770;p36"/>
          <p:cNvGrpSpPr/>
          <p:nvPr/>
        </p:nvGrpSpPr>
        <p:grpSpPr>
          <a:xfrm>
            <a:off x="8175050" y="2835685"/>
            <a:ext cx="785377" cy="2421158"/>
            <a:chOff x="8175050" y="2835685"/>
            <a:chExt cx="785377" cy="2421158"/>
          </a:xfrm>
        </p:grpSpPr>
        <p:sp>
          <p:nvSpPr>
            <p:cNvPr id="771" name="Google Shape;771;p36"/>
            <p:cNvSpPr/>
            <p:nvPr/>
          </p:nvSpPr>
          <p:spPr>
            <a:xfrm>
              <a:off x="8175050" y="28356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549759" y="34276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546273" y="35877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391999" y="40947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8342683" y="47696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8288168" y="46988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8342683" y="48414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6"/>
          <p:cNvGrpSpPr/>
          <p:nvPr/>
        </p:nvGrpSpPr>
        <p:grpSpPr>
          <a:xfrm>
            <a:off x="328320" y="61450"/>
            <a:ext cx="675000" cy="670800"/>
            <a:chOff x="328320" y="61450"/>
            <a:chExt cx="675000" cy="670800"/>
          </a:xfrm>
        </p:grpSpPr>
        <p:sp>
          <p:nvSpPr>
            <p:cNvPr id="779" name="Google Shape;779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6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6"/>
          <p:cNvGrpSpPr/>
          <p:nvPr/>
        </p:nvGrpSpPr>
        <p:grpSpPr>
          <a:xfrm>
            <a:off x="363750" y="3432682"/>
            <a:ext cx="727535" cy="1710819"/>
            <a:chOff x="363750" y="3432682"/>
            <a:chExt cx="727535" cy="1710819"/>
          </a:xfrm>
        </p:grpSpPr>
        <p:sp>
          <p:nvSpPr>
            <p:cNvPr id="783" name="Google Shape;783;p36"/>
            <p:cNvSpPr/>
            <p:nvPr/>
          </p:nvSpPr>
          <p:spPr>
            <a:xfrm>
              <a:off x="525639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363750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25639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rla" pitchFamily="2" charset="0"/>
              </a:rPr>
              <a:t>What values it will add to the store?</a:t>
            </a:r>
            <a:endParaRPr dirty="0">
              <a:latin typeface="Karla" pitchFamily="2" charset="0"/>
            </a:endParaRPr>
          </a:p>
        </p:txBody>
      </p:sp>
      <p:sp>
        <p:nvSpPr>
          <p:cNvPr id="2428" name="Google Shape;2428;p59"/>
          <p:cNvSpPr txBox="1">
            <a:spLocks noGrp="1"/>
          </p:cNvSpPr>
          <p:nvPr>
            <p:ph type="subTitle" idx="1"/>
          </p:nvPr>
        </p:nvSpPr>
        <p:spPr>
          <a:xfrm flipH="1">
            <a:off x="137157" y="1196340"/>
            <a:ext cx="5133599" cy="322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A professional and modern way to manage the store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Reduce the time taken form the employee to do his job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Admin can know the store status from anywhere by anytime without going physically to the store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Many operations could be done without accessing the store computer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Karla" pitchFamily="2" charset="0"/>
                <a:ea typeface="Times New Roman" panose="02020603050405020304" pitchFamily="18" charset="0"/>
              </a:rPr>
              <a:t>In case there is an error in the store computer any device could be used to keep the store open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  <p:grpSp>
        <p:nvGrpSpPr>
          <p:cNvPr id="2429" name="Google Shape;2429;p59"/>
          <p:cNvGrpSpPr/>
          <p:nvPr/>
        </p:nvGrpSpPr>
        <p:grpSpPr>
          <a:xfrm>
            <a:off x="5430948" y="1484877"/>
            <a:ext cx="2254591" cy="3495478"/>
            <a:chOff x="5430948" y="1484877"/>
            <a:chExt cx="2254591" cy="3495478"/>
          </a:xfrm>
        </p:grpSpPr>
        <p:sp>
          <p:nvSpPr>
            <p:cNvPr id="2430" name="Google Shape;2430;p59"/>
            <p:cNvSpPr/>
            <p:nvPr/>
          </p:nvSpPr>
          <p:spPr>
            <a:xfrm flipH="1">
              <a:off x="5430948" y="1618423"/>
              <a:ext cx="1372218" cy="3361932"/>
            </a:xfrm>
            <a:custGeom>
              <a:avLst/>
              <a:gdLst/>
              <a:ahLst/>
              <a:cxnLst/>
              <a:rect l="l" t="t" r="r" b="b"/>
              <a:pathLst>
                <a:path w="12875" h="31543" extrusionOk="0">
                  <a:moveTo>
                    <a:pt x="275" y="1"/>
                  </a:moveTo>
                  <a:lnTo>
                    <a:pt x="0" y="31542"/>
                  </a:lnTo>
                  <a:lnTo>
                    <a:pt x="12874" y="31297"/>
                  </a:lnTo>
                  <a:lnTo>
                    <a:pt x="12874" y="449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9"/>
            <p:cNvSpPr/>
            <p:nvPr/>
          </p:nvSpPr>
          <p:spPr>
            <a:xfrm flipH="1">
              <a:off x="6079274" y="2195879"/>
              <a:ext cx="649925" cy="486762"/>
            </a:xfrm>
            <a:custGeom>
              <a:avLst/>
              <a:gdLst/>
              <a:ahLst/>
              <a:cxnLst/>
              <a:rect l="l" t="t" r="r" b="b"/>
              <a:pathLst>
                <a:path w="6098" h="4567" extrusionOk="0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9"/>
            <p:cNvSpPr/>
            <p:nvPr/>
          </p:nvSpPr>
          <p:spPr>
            <a:xfrm flipH="1">
              <a:off x="6387290" y="2751806"/>
              <a:ext cx="506788" cy="34000"/>
            </a:xfrm>
            <a:custGeom>
              <a:avLst/>
              <a:gdLst/>
              <a:ahLst/>
              <a:cxnLst/>
              <a:rect l="l" t="t" r="r" b="b"/>
              <a:pathLst>
                <a:path w="4755" h="319" extrusionOk="0">
                  <a:moveTo>
                    <a:pt x="1" y="1"/>
                  </a:moveTo>
                  <a:lnTo>
                    <a:pt x="1" y="203"/>
                  </a:lnTo>
                  <a:lnTo>
                    <a:pt x="4755" y="319"/>
                  </a:lnTo>
                  <a:lnTo>
                    <a:pt x="4755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9"/>
            <p:cNvSpPr/>
            <p:nvPr/>
          </p:nvSpPr>
          <p:spPr>
            <a:xfrm flipH="1">
              <a:off x="5430950" y="1646134"/>
              <a:ext cx="613048" cy="3314183"/>
            </a:xfrm>
            <a:custGeom>
              <a:avLst/>
              <a:gdLst/>
              <a:ahLst/>
              <a:cxnLst/>
              <a:rect l="l" t="t" r="r" b="b"/>
              <a:pathLst>
                <a:path w="5752" h="31095" extrusionOk="0">
                  <a:moveTo>
                    <a:pt x="102" y="1"/>
                  </a:moveTo>
                  <a:lnTo>
                    <a:pt x="1" y="31094"/>
                  </a:lnTo>
                  <a:lnTo>
                    <a:pt x="5751" y="31037"/>
                  </a:lnTo>
                  <a:lnTo>
                    <a:pt x="5751" y="189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9"/>
            <p:cNvSpPr/>
            <p:nvPr/>
          </p:nvSpPr>
          <p:spPr>
            <a:xfrm flipH="1">
              <a:off x="6079274" y="1663080"/>
              <a:ext cx="649925" cy="485270"/>
            </a:xfrm>
            <a:custGeom>
              <a:avLst/>
              <a:gdLst/>
              <a:ahLst/>
              <a:cxnLst/>
              <a:rect l="l" t="t" r="r" b="b"/>
              <a:pathLst>
                <a:path w="6098" h="4553" extrusionOk="0">
                  <a:moveTo>
                    <a:pt x="0" y="1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9"/>
            <p:cNvSpPr/>
            <p:nvPr/>
          </p:nvSpPr>
          <p:spPr>
            <a:xfrm flipH="1">
              <a:off x="6305651" y="1789379"/>
              <a:ext cx="200264" cy="77059"/>
            </a:xfrm>
            <a:custGeom>
              <a:avLst/>
              <a:gdLst/>
              <a:ahLst/>
              <a:cxnLst/>
              <a:rect l="l" t="t" r="r" b="b"/>
              <a:pathLst>
                <a:path w="1879" h="723" extrusionOk="0">
                  <a:moveTo>
                    <a:pt x="1878" y="0"/>
                  </a:moveTo>
                  <a:lnTo>
                    <a:pt x="0" y="58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9"/>
            <p:cNvSpPr/>
            <p:nvPr/>
          </p:nvSpPr>
          <p:spPr>
            <a:xfrm flipH="1">
              <a:off x="6299469" y="1927934"/>
              <a:ext cx="206445" cy="29417"/>
            </a:xfrm>
            <a:custGeom>
              <a:avLst/>
              <a:gdLst/>
              <a:ahLst/>
              <a:cxnLst/>
              <a:rect l="l" t="t" r="r" b="b"/>
              <a:pathLst>
                <a:path w="1937" h="276" extrusionOk="0">
                  <a:moveTo>
                    <a:pt x="0" y="1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9"/>
            <p:cNvSpPr/>
            <p:nvPr/>
          </p:nvSpPr>
          <p:spPr>
            <a:xfrm flipH="1">
              <a:off x="6305651" y="2323776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9"/>
            <p:cNvSpPr/>
            <p:nvPr/>
          </p:nvSpPr>
          <p:spPr>
            <a:xfrm flipH="1">
              <a:off x="6299469" y="2462332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F8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9"/>
            <p:cNvSpPr/>
            <p:nvPr/>
          </p:nvSpPr>
          <p:spPr>
            <a:xfrm flipH="1">
              <a:off x="6079274" y="3366245"/>
              <a:ext cx="649925" cy="486762"/>
            </a:xfrm>
            <a:custGeom>
              <a:avLst/>
              <a:gdLst/>
              <a:ahLst/>
              <a:cxnLst/>
              <a:rect l="l" t="t" r="r" b="b"/>
              <a:pathLst>
                <a:path w="6098" h="4567" extrusionOk="0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9"/>
            <p:cNvSpPr/>
            <p:nvPr/>
          </p:nvSpPr>
          <p:spPr>
            <a:xfrm flipH="1">
              <a:off x="6305651" y="3494142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9"/>
            <p:cNvSpPr/>
            <p:nvPr/>
          </p:nvSpPr>
          <p:spPr>
            <a:xfrm flipH="1">
              <a:off x="6299469" y="3631206"/>
              <a:ext cx="206445" cy="29310"/>
            </a:xfrm>
            <a:custGeom>
              <a:avLst/>
              <a:gdLst/>
              <a:ahLst/>
              <a:cxnLst/>
              <a:rect l="l" t="t" r="r" b="b"/>
              <a:pathLst>
                <a:path w="1937" h="275" extrusionOk="0">
                  <a:moveTo>
                    <a:pt x="0" y="0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9"/>
            <p:cNvSpPr/>
            <p:nvPr/>
          </p:nvSpPr>
          <p:spPr>
            <a:xfrm flipH="1">
              <a:off x="6079274" y="3914498"/>
              <a:ext cx="649925" cy="488254"/>
            </a:xfrm>
            <a:custGeom>
              <a:avLst/>
              <a:gdLst/>
              <a:ahLst/>
              <a:cxnLst/>
              <a:rect l="l" t="t" r="r" b="b"/>
              <a:pathLst>
                <a:path w="6098" h="4581" extrusionOk="0">
                  <a:moveTo>
                    <a:pt x="0" y="1"/>
                  </a:moveTo>
                  <a:lnTo>
                    <a:pt x="0" y="4581"/>
                  </a:lnTo>
                  <a:lnTo>
                    <a:pt x="6097" y="4581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9"/>
            <p:cNvSpPr/>
            <p:nvPr/>
          </p:nvSpPr>
          <p:spPr>
            <a:xfrm flipH="1">
              <a:off x="6305651" y="4042289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1"/>
                  </a:moveTo>
                  <a:lnTo>
                    <a:pt x="0" y="59"/>
                  </a:lnTo>
                  <a:lnTo>
                    <a:pt x="0" y="738"/>
                  </a:lnTo>
                  <a:lnTo>
                    <a:pt x="1878" y="738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9"/>
            <p:cNvSpPr/>
            <p:nvPr/>
          </p:nvSpPr>
          <p:spPr>
            <a:xfrm flipH="1">
              <a:off x="6299469" y="4180951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0"/>
                  </a:moveTo>
                  <a:lnTo>
                    <a:pt x="0" y="260"/>
                  </a:lnTo>
                  <a:lnTo>
                    <a:pt x="1936" y="26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9"/>
            <p:cNvSpPr/>
            <p:nvPr/>
          </p:nvSpPr>
          <p:spPr>
            <a:xfrm flipH="1">
              <a:off x="6079274" y="4451986"/>
              <a:ext cx="649925" cy="485164"/>
            </a:xfrm>
            <a:custGeom>
              <a:avLst/>
              <a:gdLst/>
              <a:ahLst/>
              <a:cxnLst/>
              <a:rect l="l" t="t" r="r" b="b"/>
              <a:pathLst>
                <a:path w="6098" h="4552" extrusionOk="0">
                  <a:moveTo>
                    <a:pt x="0" y="0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9"/>
            <p:cNvSpPr/>
            <p:nvPr/>
          </p:nvSpPr>
          <p:spPr>
            <a:xfrm flipH="1">
              <a:off x="6305651" y="4579777"/>
              <a:ext cx="200264" cy="77166"/>
            </a:xfrm>
            <a:custGeom>
              <a:avLst/>
              <a:gdLst/>
              <a:ahLst/>
              <a:cxnLst/>
              <a:rect l="l" t="t" r="r" b="b"/>
              <a:pathLst>
                <a:path w="1879" h="724" extrusionOk="0">
                  <a:moveTo>
                    <a:pt x="1878" y="1"/>
                  </a:moveTo>
                  <a:lnTo>
                    <a:pt x="0" y="44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9"/>
            <p:cNvSpPr/>
            <p:nvPr/>
          </p:nvSpPr>
          <p:spPr>
            <a:xfrm flipH="1">
              <a:off x="6299469" y="4718332"/>
              <a:ext cx="206445" cy="27925"/>
            </a:xfrm>
            <a:custGeom>
              <a:avLst/>
              <a:gdLst/>
              <a:ahLst/>
              <a:cxnLst/>
              <a:rect l="l" t="t" r="r" b="b"/>
              <a:pathLst>
                <a:path w="1937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9"/>
            <p:cNvSpPr/>
            <p:nvPr/>
          </p:nvSpPr>
          <p:spPr>
            <a:xfrm flipH="1">
              <a:off x="6211752" y="2757987"/>
              <a:ext cx="756185" cy="67893"/>
            </a:xfrm>
            <a:custGeom>
              <a:avLst/>
              <a:gdLst/>
              <a:ahLst/>
              <a:cxnLst/>
              <a:rect l="l" t="t" r="r" b="b"/>
              <a:pathLst>
                <a:path w="7095" h="637" extrusionOk="0">
                  <a:moveTo>
                    <a:pt x="0" y="1"/>
                  </a:moveTo>
                  <a:lnTo>
                    <a:pt x="0" y="189"/>
                  </a:lnTo>
                  <a:lnTo>
                    <a:pt x="7095" y="636"/>
                  </a:lnTo>
                  <a:lnTo>
                    <a:pt x="7095" y="2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9"/>
            <p:cNvSpPr/>
            <p:nvPr/>
          </p:nvSpPr>
          <p:spPr>
            <a:xfrm flipH="1">
              <a:off x="6431946" y="2773442"/>
              <a:ext cx="649925" cy="485164"/>
            </a:xfrm>
            <a:custGeom>
              <a:avLst/>
              <a:gdLst/>
              <a:ahLst/>
              <a:cxnLst/>
              <a:rect l="l" t="t" r="r" b="b"/>
              <a:pathLst>
                <a:path w="6098" h="4552" extrusionOk="0">
                  <a:moveTo>
                    <a:pt x="0" y="0"/>
                  </a:moveTo>
                  <a:lnTo>
                    <a:pt x="0" y="4552"/>
                  </a:lnTo>
                  <a:lnTo>
                    <a:pt x="6098" y="4552"/>
                  </a:lnTo>
                  <a:lnTo>
                    <a:pt x="6098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9"/>
            <p:cNvSpPr/>
            <p:nvPr/>
          </p:nvSpPr>
          <p:spPr>
            <a:xfrm flipH="1">
              <a:off x="6658323" y="2901232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9" y="0"/>
                  </a:moveTo>
                  <a:lnTo>
                    <a:pt x="0" y="44"/>
                  </a:lnTo>
                  <a:lnTo>
                    <a:pt x="0" y="737"/>
                  </a:lnTo>
                  <a:lnTo>
                    <a:pt x="1879" y="737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9"/>
            <p:cNvSpPr/>
            <p:nvPr/>
          </p:nvSpPr>
          <p:spPr>
            <a:xfrm flipH="1">
              <a:off x="6652141" y="3039788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9"/>
            <p:cNvSpPr/>
            <p:nvPr/>
          </p:nvSpPr>
          <p:spPr>
            <a:xfrm flipH="1">
              <a:off x="6102403" y="2796463"/>
              <a:ext cx="335834" cy="462142"/>
            </a:xfrm>
            <a:custGeom>
              <a:avLst/>
              <a:gdLst/>
              <a:ahLst/>
              <a:cxnLst/>
              <a:rect l="l" t="t" r="r" b="b"/>
              <a:pathLst>
                <a:path w="3151" h="4336" extrusionOk="0">
                  <a:moveTo>
                    <a:pt x="1" y="1"/>
                  </a:moveTo>
                  <a:lnTo>
                    <a:pt x="59" y="4336"/>
                  </a:lnTo>
                  <a:lnTo>
                    <a:pt x="3049" y="4336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9"/>
            <p:cNvSpPr/>
            <p:nvPr/>
          </p:nvSpPr>
          <p:spPr>
            <a:xfrm flipH="1">
              <a:off x="6113166" y="3258492"/>
              <a:ext cx="660796" cy="209541"/>
            </a:xfrm>
            <a:custGeom>
              <a:avLst/>
              <a:gdLst/>
              <a:ahLst/>
              <a:cxnLst/>
              <a:rect l="l" t="t" r="r" b="b"/>
              <a:pathLst>
                <a:path w="6200" h="1966" extrusionOk="0">
                  <a:moveTo>
                    <a:pt x="1" y="1"/>
                  </a:moveTo>
                  <a:lnTo>
                    <a:pt x="1" y="1966"/>
                  </a:lnTo>
                  <a:lnTo>
                    <a:pt x="6199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9"/>
            <p:cNvSpPr/>
            <p:nvPr/>
          </p:nvSpPr>
          <p:spPr>
            <a:xfrm flipH="1">
              <a:off x="6787709" y="1484877"/>
              <a:ext cx="820879" cy="671470"/>
            </a:xfrm>
            <a:custGeom>
              <a:avLst/>
              <a:gdLst/>
              <a:ahLst/>
              <a:cxnLst/>
              <a:rect l="l" t="t" r="r" b="b"/>
              <a:pathLst>
                <a:path w="7702" h="6300" extrusionOk="0">
                  <a:moveTo>
                    <a:pt x="5111" y="1"/>
                  </a:moveTo>
                  <a:cubicBezTo>
                    <a:pt x="4951" y="1"/>
                    <a:pt x="4818" y="55"/>
                    <a:pt x="4740" y="184"/>
                  </a:cubicBezTo>
                  <a:cubicBezTo>
                    <a:pt x="4549" y="94"/>
                    <a:pt x="4366" y="55"/>
                    <a:pt x="4195" y="55"/>
                  </a:cubicBezTo>
                  <a:cubicBezTo>
                    <a:pt x="3601" y="55"/>
                    <a:pt x="3149" y="524"/>
                    <a:pt x="2992" y="950"/>
                  </a:cubicBezTo>
                  <a:cubicBezTo>
                    <a:pt x="2847" y="1340"/>
                    <a:pt x="2789" y="1398"/>
                    <a:pt x="2674" y="1817"/>
                  </a:cubicBezTo>
                  <a:cubicBezTo>
                    <a:pt x="2544" y="2236"/>
                    <a:pt x="2284" y="2641"/>
                    <a:pt x="1879" y="2756"/>
                  </a:cubicBezTo>
                  <a:cubicBezTo>
                    <a:pt x="1735" y="2785"/>
                    <a:pt x="1590" y="2785"/>
                    <a:pt x="1460" y="2829"/>
                  </a:cubicBezTo>
                  <a:cubicBezTo>
                    <a:pt x="1316" y="2857"/>
                    <a:pt x="1171" y="2930"/>
                    <a:pt x="1113" y="3060"/>
                  </a:cubicBezTo>
                  <a:cubicBezTo>
                    <a:pt x="1012" y="3320"/>
                    <a:pt x="1301" y="3594"/>
                    <a:pt x="1243" y="3898"/>
                  </a:cubicBezTo>
                  <a:cubicBezTo>
                    <a:pt x="1200" y="4115"/>
                    <a:pt x="969" y="4230"/>
                    <a:pt x="752" y="4288"/>
                  </a:cubicBezTo>
                  <a:cubicBezTo>
                    <a:pt x="535" y="4360"/>
                    <a:pt x="304" y="4418"/>
                    <a:pt x="174" y="4591"/>
                  </a:cubicBezTo>
                  <a:cubicBezTo>
                    <a:pt x="1" y="4851"/>
                    <a:pt x="116" y="5227"/>
                    <a:pt x="333" y="5458"/>
                  </a:cubicBezTo>
                  <a:cubicBezTo>
                    <a:pt x="638" y="5786"/>
                    <a:pt x="1086" y="5981"/>
                    <a:pt x="1529" y="5981"/>
                  </a:cubicBezTo>
                  <a:cubicBezTo>
                    <a:pt x="1652" y="5981"/>
                    <a:pt x="1774" y="5966"/>
                    <a:pt x="1894" y="5935"/>
                  </a:cubicBezTo>
                  <a:cubicBezTo>
                    <a:pt x="2284" y="5848"/>
                    <a:pt x="2630" y="5588"/>
                    <a:pt x="3006" y="5400"/>
                  </a:cubicBezTo>
                  <a:cubicBezTo>
                    <a:pt x="3248" y="5293"/>
                    <a:pt x="3513" y="5213"/>
                    <a:pt x="3765" y="5213"/>
                  </a:cubicBezTo>
                  <a:cubicBezTo>
                    <a:pt x="3919" y="5213"/>
                    <a:pt x="4069" y="5243"/>
                    <a:pt x="4205" y="5314"/>
                  </a:cubicBezTo>
                  <a:cubicBezTo>
                    <a:pt x="4422" y="5429"/>
                    <a:pt x="4567" y="5646"/>
                    <a:pt x="4740" y="5805"/>
                  </a:cubicBezTo>
                  <a:cubicBezTo>
                    <a:pt x="5102" y="6127"/>
                    <a:pt x="5576" y="6299"/>
                    <a:pt x="6047" y="6299"/>
                  </a:cubicBezTo>
                  <a:cubicBezTo>
                    <a:pt x="6083" y="6299"/>
                    <a:pt x="6120" y="6298"/>
                    <a:pt x="6156" y="6296"/>
                  </a:cubicBezTo>
                  <a:cubicBezTo>
                    <a:pt x="6662" y="6238"/>
                    <a:pt x="7153" y="5964"/>
                    <a:pt x="7456" y="5559"/>
                  </a:cubicBezTo>
                  <a:cubicBezTo>
                    <a:pt x="7601" y="5372"/>
                    <a:pt x="7688" y="5140"/>
                    <a:pt x="7702" y="4924"/>
                  </a:cubicBezTo>
                  <a:cubicBezTo>
                    <a:pt x="7702" y="4692"/>
                    <a:pt x="7615" y="4447"/>
                    <a:pt x="7442" y="4331"/>
                  </a:cubicBezTo>
                  <a:cubicBezTo>
                    <a:pt x="7240" y="4201"/>
                    <a:pt x="6907" y="4143"/>
                    <a:pt x="6878" y="3912"/>
                  </a:cubicBezTo>
                  <a:cubicBezTo>
                    <a:pt x="6835" y="3753"/>
                    <a:pt x="6980" y="3609"/>
                    <a:pt x="7095" y="3493"/>
                  </a:cubicBezTo>
                  <a:cubicBezTo>
                    <a:pt x="7196" y="3363"/>
                    <a:pt x="7326" y="3204"/>
                    <a:pt x="7254" y="3060"/>
                  </a:cubicBezTo>
                  <a:cubicBezTo>
                    <a:pt x="7167" y="2857"/>
                    <a:pt x="6864" y="2886"/>
                    <a:pt x="6691" y="2713"/>
                  </a:cubicBezTo>
                  <a:cubicBezTo>
                    <a:pt x="6589" y="2612"/>
                    <a:pt x="6575" y="2424"/>
                    <a:pt x="6604" y="2265"/>
                  </a:cubicBezTo>
                  <a:cubicBezTo>
                    <a:pt x="6647" y="2121"/>
                    <a:pt x="6719" y="1976"/>
                    <a:pt x="6763" y="1817"/>
                  </a:cubicBezTo>
                  <a:cubicBezTo>
                    <a:pt x="6864" y="1528"/>
                    <a:pt x="6792" y="1254"/>
                    <a:pt x="6647" y="950"/>
                  </a:cubicBezTo>
                  <a:cubicBezTo>
                    <a:pt x="6438" y="564"/>
                    <a:pt x="5630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9"/>
            <p:cNvSpPr/>
            <p:nvPr/>
          </p:nvSpPr>
          <p:spPr>
            <a:xfrm flipH="1">
              <a:off x="6168589" y="2408188"/>
              <a:ext cx="264745" cy="305359"/>
            </a:xfrm>
            <a:custGeom>
              <a:avLst/>
              <a:gdLst/>
              <a:ahLst/>
              <a:cxnLst/>
              <a:rect l="l" t="t" r="r" b="b"/>
              <a:pathLst>
                <a:path w="2484" h="2865" extrusionOk="0">
                  <a:moveTo>
                    <a:pt x="1216" y="0"/>
                  </a:moveTo>
                  <a:cubicBezTo>
                    <a:pt x="1076" y="0"/>
                    <a:pt x="70" y="870"/>
                    <a:pt x="70" y="870"/>
                  </a:cubicBezTo>
                  <a:cubicBezTo>
                    <a:pt x="70" y="870"/>
                    <a:pt x="0" y="2865"/>
                    <a:pt x="358" y="2865"/>
                  </a:cubicBezTo>
                  <a:cubicBezTo>
                    <a:pt x="363" y="2865"/>
                    <a:pt x="369" y="2865"/>
                    <a:pt x="374" y="2864"/>
                  </a:cubicBezTo>
                  <a:cubicBezTo>
                    <a:pt x="374" y="2864"/>
                    <a:pt x="1862" y="2459"/>
                    <a:pt x="1963" y="2315"/>
                  </a:cubicBezTo>
                  <a:cubicBezTo>
                    <a:pt x="2079" y="2170"/>
                    <a:pt x="1371" y="2141"/>
                    <a:pt x="1371" y="2141"/>
                  </a:cubicBezTo>
                  <a:cubicBezTo>
                    <a:pt x="1371" y="2141"/>
                    <a:pt x="2093" y="2098"/>
                    <a:pt x="2209" y="1953"/>
                  </a:cubicBezTo>
                  <a:cubicBezTo>
                    <a:pt x="2310" y="1809"/>
                    <a:pt x="1299" y="1708"/>
                    <a:pt x="1299" y="1708"/>
                  </a:cubicBezTo>
                  <a:lnTo>
                    <a:pt x="1299" y="1708"/>
                  </a:lnTo>
                  <a:cubicBezTo>
                    <a:pt x="1299" y="1708"/>
                    <a:pt x="1381" y="1711"/>
                    <a:pt x="1499" y="1711"/>
                  </a:cubicBezTo>
                  <a:cubicBezTo>
                    <a:pt x="1795" y="1711"/>
                    <a:pt x="2314" y="1689"/>
                    <a:pt x="2324" y="1534"/>
                  </a:cubicBezTo>
                  <a:cubicBezTo>
                    <a:pt x="2353" y="1303"/>
                    <a:pt x="1226" y="1188"/>
                    <a:pt x="1226" y="1188"/>
                  </a:cubicBezTo>
                  <a:lnTo>
                    <a:pt x="1226" y="1188"/>
                  </a:lnTo>
                  <a:cubicBezTo>
                    <a:pt x="1226" y="1188"/>
                    <a:pt x="1305" y="1191"/>
                    <a:pt x="1422" y="1191"/>
                  </a:cubicBezTo>
                  <a:cubicBezTo>
                    <a:pt x="1755" y="1191"/>
                    <a:pt x="2397" y="1167"/>
                    <a:pt x="2440" y="985"/>
                  </a:cubicBezTo>
                  <a:cubicBezTo>
                    <a:pt x="2483" y="754"/>
                    <a:pt x="937" y="725"/>
                    <a:pt x="937" y="725"/>
                  </a:cubicBezTo>
                  <a:cubicBezTo>
                    <a:pt x="1299" y="451"/>
                    <a:pt x="1327" y="46"/>
                    <a:pt x="1226" y="3"/>
                  </a:cubicBezTo>
                  <a:cubicBezTo>
                    <a:pt x="1224" y="1"/>
                    <a:pt x="1220" y="0"/>
                    <a:pt x="121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9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avLst/>
              <a:gdLst/>
              <a:ahLst/>
              <a:cxnLst/>
              <a:rect l="l" t="t" r="r" b="b"/>
              <a:pathLst>
                <a:path w="7050" h="7535" extrusionOk="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9"/>
            <p:cNvSpPr/>
            <p:nvPr/>
          </p:nvSpPr>
          <p:spPr>
            <a:xfrm flipH="1">
              <a:off x="6810730" y="2819591"/>
              <a:ext cx="874809" cy="2122271"/>
            </a:xfrm>
            <a:custGeom>
              <a:avLst/>
              <a:gdLst/>
              <a:ahLst/>
              <a:cxnLst/>
              <a:rect l="l" t="t" r="r" b="b"/>
              <a:pathLst>
                <a:path w="8208" h="19912" extrusionOk="0">
                  <a:moveTo>
                    <a:pt x="2269" y="1"/>
                  </a:moveTo>
                  <a:lnTo>
                    <a:pt x="0" y="19911"/>
                  </a:lnTo>
                  <a:lnTo>
                    <a:pt x="2355" y="19911"/>
                  </a:lnTo>
                  <a:lnTo>
                    <a:pt x="4956" y="2284"/>
                  </a:lnTo>
                  <a:lnTo>
                    <a:pt x="3945" y="19911"/>
                  </a:lnTo>
                  <a:lnTo>
                    <a:pt x="6372" y="19911"/>
                  </a:lnTo>
                  <a:lnTo>
                    <a:pt x="8207" y="109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9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avLst/>
              <a:gdLst/>
              <a:ahLst/>
              <a:cxnLst/>
              <a:rect l="l" t="t" r="r" b="b"/>
              <a:pathLst>
                <a:path w="7050" h="7535" extrusionOk="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9"/>
            <p:cNvSpPr/>
            <p:nvPr/>
          </p:nvSpPr>
          <p:spPr>
            <a:xfrm flipH="1">
              <a:off x="6790693" y="1947012"/>
              <a:ext cx="759382" cy="1064226"/>
            </a:xfrm>
            <a:custGeom>
              <a:avLst/>
              <a:gdLst/>
              <a:ahLst/>
              <a:cxnLst/>
              <a:rect l="l" t="t" r="r" b="b"/>
              <a:pathLst>
                <a:path w="7125" h="9985" extrusionOk="0">
                  <a:moveTo>
                    <a:pt x="4005" y="1"/>
                  </a:moveTo>
                  <a:cubicBezTo>
                    <a:pt x="3042" y="1"/>
                    <a:pt x="1882" y="95"/>
                    <a:pt x="1258" y="443"/>
                  </a:cubicBezTo>
                  <a:cubicBezTo>
                    <a:pt x="1258" y="443"/>
                    <a:pt x="189" y="906"/>
                    <a:pt x="1" y="1541"/>
                  </a:cubicBezTo>
                  <a:lnTo>
                    <a:pt x="2081" y="6035"/>
                  </a:lnTo>
                  <a:lnTo>
                    <a:pt x="507" y="9560"/>
                  </a:lnTo>
                  <a:cubicBezTo>
                    <a:pt x="507" y="9560"/>
                    <a:pt x="2767" y="9984"/>
                    <a:pt x="4728" y="9984"/>
                  </a:cubicBezTo>
                  <a:cubicBezTo>
                    <a:pt x="5708" y="9984"/>
                    <a:pt x="6614" y="9878"/>
                    <a:pt x="7124" y="9560"/>
                  </a:cubicBezTo>
                  <a:lnTo>
                    <a:pt x="5910" y="5789"/>
                  </a:lnTo>
                  <a:cubicBezTo>
                    <a:pt x="7052" y="3405"/>
                    <a:pt x="6199" y="111"/>
                    <a:pt x="5607" y="111"/>
                  </a:cubicBezTo>
                  <a:cubicBezTo>
                    <a:pt x="5549" y="111"/>
                    <a:pt x="5607" y="111"/>
                    <a:pt x="5549" y="96"/>
                  </a:cubicBezTo>
                  <a:cubicBezTo>
                    <a:pt x="5391" y="58"/>
                    <a:pt x="4758" y="1"/>
                    <a:pt x="4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9"/>
            <p:cNvSpPr/>
            <p:nvPr/>
          </p:nvSpPr>
          <p:spPr>
            <a:xfrm flipH="1">
              <a:off x="7067269" y="1946799"/>
              <a:ext cx="247159" cy="489427"/>
            </a:xfrm>
            <a:custGeom>
              <a:avLst/>
              <a:gdLst/>
              <a:ahLst/>
              <a:cxnLst/>
              <a:rect l="l" t="t" r="r" b="b"/>
              <a:pathLst>
                <a:path w="2319" h="4592" extrusionOk="0">
                  <a:moveTo>
                    <a:pt x="1659" y="0"/>
                  </a:moveTo>
                  <a:cubicBezTo>
                    <a:pt x="1095" y="0"/>
                    <a:pt x="321" y="26"/>
                    <a:pt x="0" y="156"/>
                  </a:cubicBezTo>
                  <a:lnTo>
                    <a:pt x="2312" y="4592"/>
                  </a:lnTo>
                  <a:lnTo>
                    <a:pt x="2312" y="12"/>
                  </a:lnTo>
                  <a:cubicBezTo>
                    <a:pt x="2318" y="12"/>
                    <a:pt x="2035" y="0"/>
                    <a:pt x="1659" y="0"/>
                  </a:cubicBez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9"/>
            <p:cNvSpPr/>
            <p:nvPr/>
          </p:nvSpPr>
          <p:spPr>
            <a:xfrm flipH="1">
              <a:off x="6921681" y="1527509"/>
              <a:ext cx="395838" cy="501044"/>
            </a:xfrm>
            <a:custGeom>
              <a:avLst/>
              <a:gdLst/>
              <a:ahLst/>
              <a:cxnLst/>
              <a:rect l="l" t="t" r="r" b="b"/>
              <a:pathLst>
                <a:path w="3714" h="4701" extrusionOk="0">
                  <a:moveTo>
                    <a:pt x="1948" y="1"/>
                  </a:moveTo>
                  <a:cubicBezTo>
                    <a:pt x="1011" y="1"/>
                    <a:pt x="983" y="435"/>
                    <a:pt x="983" y="435"/>
                  </a:cubicBezTo>
                  <a:lnTo>
                    <a:pt x="983" y="1172"/>
                  </a:lnTo>
                  <a:cubicBezTo>
                    <a:pt x="983" y="1172"/>
                    <a:pt x="747" y="1002"/>
                    <a:pt x="518" y="1002"/>
                  </a:cubicBezTo>
                  <a:cubicBezTo>
                    <a:pt x="346" y="1002"/>
                    <a:pt x="178" y="1097"/>
                    <a:pt x="116" y="1432"/>
                  </a:cubicBezTo>
                  <a:cubicBezTo>
                    <a:pt x="1" y="2038"/>
                    <a:pt x="579" y="2154"/>
                    <a:pt x="579" y="2154"/>
                  </a:cubicBezTo>
                  <a:lnTo>
                    <a:pt x="434" y="3888"/>
                  </a:lnTo>
                  <a:cubicBezTo>
                    <a:pt x="420" y="4105"/>
                    <a:pt x="492" y="4336"/>
                    <a:pt x="651" y="4509"/>
                  </a:cubicBezTo>
                  <a:cubicBezTo>
                    <a:pt x="802" y="4649"/>
                    <a:pt x="970" y="4700"/>
                    <a:pt x="1137" y="4700"/>
                  </a:cubicBezTo>
                  <a:cubicBezTo>
                    <a:pt x="1400" y="4700"/>
                    <a:pt x="1658" y="4572"/>
                    <a:pt x="1836" y="4466"/>
                  </a:cubicBezTo>
                  <a:cubicBezTo>
                    <a:pt x="1980" y="4394"/>
                    <a:pt x="2052" y="4249"/>
                    <a:pt x="2052" y="4090"/>
                  </a:cubicBezTo>
                  <a:lnTo>
                    <a:pt x="2052" y="3613"/>
                  </a:lnTo>
                  <a:lnTo>
                    <a:pt x="2674" y="3613"/>
                  </a:lnTo>
                  <a:cubicBezTo>
                    <a:pt x="3714" y="3556"/>
                    <a:pt x="3526" y="290"/>
                    <a:pt x="3526" y="290"/>
                  </a:cubicBezTo>
                  <a:cubicBezTo>
                    <a:pt x="3526" y="30"/>
                    <a:pt x="2948" y="16"/>
                    <a:pt x="2948" y="16"/>
                  </a:cubicBezTo>
                  <a:lnTo>
                    <a:pt x="1995" y="1"/>
                  </a:lnTo>
                  <a:cubicBezTo>
                    <a:pt x="1979" y="1"/>
                    <a:pt x="1964" y="1"/>
                    <a:pt x="1948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9"/>
            <p:cNvSpPr/>
            <p:nvPr/>
          </p:nvSpPr>
          <p:spPr>
            <a:xfrm flipH="1">
              <a:off x="7003215" y="1692390"/>
              <a:ext cx="18651" cy="101680"/>
            </a:xfrm>
            <a:custGeom>
              <a:avLst/>
              <a:gdLst/>
              <a:ahLst/>
              <a:cxnLst/>
              <a:rect l="l" t="t" r="r" b="b"/>
              <a:pathLst>
                <a:path w="175" h="954" extrusionOk="0">
                  <a:moveTo>
                    <a:pt x="145" y="0"/>
                  </a:moveTo>
                  <a:cubicBezTo>
                    <a:pt x="116" y="0"/>
                    <a:pt x="102" y="231"/>
                    <a:pt x="116" y="520"/>
                  </a:cubicBezTo>
                  <a:cubicBezTo>
                    <a:pt x="116" y="665"/>
                    <a:pt x="145" y="809"/>
                    <a:pt x="102" y="882"/>
                  </a:cubicBezTo>
                  <a:cubicBezTo>
                    <a:pt x="87" y="910"/>
                    <a:pt x="59" y="925"/>
                    <a:pt x="30" y="925"/>
                  </a:cubicBezTo>
                  <a:lnTo>
                    <a:pt x="1" y="925"/>
                  </a:lnTo>
                  <a:cubicBezTo>
                    <a:pt x="1" y="925"/>
                    <a:pt x="1" y="954"/>
                    <a:pt x="30" y="954"/>
                  </a:cubicBezTo>
                  <a:cubicBezTo>
                    <a:pt x="73" y="954"/>
                    <a:pt x="102" y="954"/>
                    <a:pt x="145" y="896"/>
                  </a:cubicBezTo>
                  <a:cubicBezTo>
                    <a:pt x="174" y="838"/>
                    <a:pt x="174" y="795"/>
                    <a:pt x="174" y="723"/>
                  </a:cubicBezTo>
                  <a:lnTo>
                    <a:pt x="174" y="520"/>
                  </a:lnTo>
                  <a:cubicBezTo>
                    <a:pt x="174" y="231"/>
                    <a:pt x="16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9"/>
            <p:cNvSpPr/>
            <p:nvPr/>
          </p:nvSpPr>
          <p:spPr>
            <a:xfrm flipH="1">
              <a:off x="7077182" y="1693882"/>
              <a:ext cx="9379" cy="24727"/>
            </a:xfrm>
            <a:custGeom>
              <a:avLst/>
              <a:gdLst/>
              <a:ahLst/>
              <a:cxnLst/>
              <a:rect l="l" t="t" r="r" b="b"/>
              <a:pathLst>
                <a:path w="88" h="232" extrusionOk="0">
                  <a:moveTo>
                    <a:pt x="44" y="1"/>
                  </a:moveTo>
                  <a:cubicBezTo>
                    <a:pt x="30" y="1"/>
                    <a:pt x="30" y="58"/>
                    <a:pt x="1" y="131"/>
                  </a:cubicBezTo>
                  <a:cubicBezTo>
                    <a:pt x="1" y="174"/>
                    <a:pt x="30" y="232"/>
                    <a:pt x="44" y="232"/>
                  </a:cubicBezTo>
                  <a:cubicBezTo>
                    <a:pt x="88" y="232"/>
                    <a:pt x="88" y="174"/>
                    <a:pt x="88" y="102"/>
                  </a:cubicBezTo>
                  <a:cubicBezTo>
                    <a:pt x="88" y="58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9"/>
            <p:cNvSpPr/>
            <p:nvPr/>
          </p:nvSpPr>
          <p:spPr>
            <a:xfrm flipH="1">
              <a:off x="6964740" y="1692390"/>
              <a:ext cx="7780" cy="24727"/>
            </a:xfrm>
            <a:custGeom>
              <a:avLst/>
              <a:gdLst/>
              <a:ahLst/>
              <a:cxnLst/>
              <a:rect l="l" t="t" r="r" b="b"/>
              <a:pathLst>
                <a:path w="73" h="232" extrusionOk="0">
                  <a:moveTo>
                    <a:pt x="43" y="0"/>
                  </a:moveTo>
                  <a:cubicBezTo>
                    <a:pt x="15" y="0"/>
                    <a:pt x="0" y="44"/>
                    <a:pt x="0" y="116"/>
                  </a:cubicBezTo>
                  <a:cubicBezTo>
                    <a:pt x="0" y="174"/>
                    <a:pt x="15" y="231"/>
                    <a:pt x="43" y="231"/>
                  </a:cubicBezTo>
                  <a:cubicBezTo>
                    <a:pt x="72" y="231"/>
                    <a:pt x="72" y="174"/>
                    <a:pt x="72" y="101"/>
                  </a:cubicBezTo>
                  <a:cubicBezTo>
                    <a:pt x="72" y="44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9"/>
            <p:cNvSpPr/>
            <p:nvPr/>
          </p:nvSpPr>
          <p:spPr>
            <a:xfrm flipH="1">
              <a:off x="7095620" y="1872512"/>
              <a:ext cx="61710" cy="109460"/>
            </a:xfrm>
            <a:custGeom>
              <a:avLst/>
              <a:gdLst/>
              <a:ahLst/>
              <a:cxnLst/>
              <a:rect l="l" t="t" r="r" b="b"/>
              <a:pathLst>
                <a:path w="579" h="1027" extrusionOk="0">
                  <a:moveTo>
                    <a:pt x="0" y="1"/>
                  </a:moveTo>
                  <a:cubicBezTo>
                    <a:pt x="0" y="189"/>
                    <a:pt x="0" y="362"/>
                    <a:pt x="44" y="550"/>
                  </a:cubicBezTo>
                  <a:cubicBezTo>
                    <a:pt x="101" y="723"/>
                    <a:pt x="203" y="868"/>
                    <a:pt x="361" y="954"/>
                  </a:cubicBezTo>
                  <a:cubicBezTo>
                    <a:pt x="419" y="998"/>
                    <a:pt x="506" y="1027"/>
                    <a:pt x="506" y="1027"/>
                  </a:cubicBezTo>
                  <a:cubicBezTo>
                    <a:pt x="506" y="1012"/>
                    <a:pt x="549" y="911"/>
                    <a:pt x="549" y="882"/>
                  </a:cubicBezTo>
                  <a:cubicBezTo>
                    <a:pt x="578" y="723"/>
                    <a:pt x="578" y="579"/>
                    <a:pt x="549" y="362"/>
                  </a:cubicBezTo>
                  <a:cubicBezTo>
                    <a:pt x="333" y="304"/>
                    <a:pt x="145" y="189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9"/>
            <p:cNvSpPr/>
            <p:nvPr/>
          </p:nvSpPr>
          <p:spPr>
            <a:xfrm flipH="1">
              <a:off x="7220425" y="1664679"/>
              <a:ext cx="47854" cy="69385"/>
            </a:xfrm>
            <a:custGeom>
              <a:avLst/>
              <a:gdLst/>
              <a:ahLst/>
              <a:cxnLst/>
              <a:rect l="l" t="t" r="r" b="b"/>
              <a:pathLst>
                <a:path w="449" h="651" extrusionOk="0">
                  <a:moveTo>
                    <a:pt x="30" y="0"/>
                  </a:moveTo>
                  <a:cubicBezTo>
                    <a:pt x="30" y="15"/>
                    <a:pt x="73" y="43"/>
                    <a:pt x="145" y="72"/>
                  </a:cubicBezTo>
                  <a:cubicBezTo>
                    <a:pt x="181" y="90"/>
                    <a:pt x="226" y="134"/>
                    <a:pt x="267" y="189"/>
                  </a:cubicBezTo>
                  <a:lnTo>
                    <a:pt x="267" y="189"/>
                  </a:lnTo>
                  <a:cubicBezTo>
                    <a:pt x="256" y="184"/>
                    <a:pt x="245" y="179"/>
                    <a:pt x="232" y="174"/>
                  </a:cubicBezTo>
                  <a:cubicBezTo>
                    <a:pt x="211" y="168"/>
                    <a:pt x="192" y="165"/>
                    <a:pt x="174" y="165"/>
                  </a:cubicBezTo>
                  <a:cubicBezTo>
                    <a:pt x="143" y="165"/>
                    <a:pt x="115" y="175"/>
                    <a:pt x="88" y="202"/>
                  </a:cubicBezTo>
                  <a:cubicBezTo>
                    <a:pt x="59" y="217"/>
                    <a:pt x="30" y="275"/>
                    <a:pt x="15" y="304"/>
                  </a:cubicBezTo>
                  <a:cubicBezTo>
                    <a:pt x="1" y="405"/>
                    <a:pt x="15" y="477"/>
                    <a:pt x="59" y="520"/>
                  </a:cubicBezTo>
                  <a:cubicBezTo>
                    <a:pt x="131" y="636"/>
                    <a:pt x="203" y="650"/>
                    <a:pt x="203" y="650"/>
                  </a:cubicBezTo>
                  <a:cubicBezTo>
                    <a:pt x="203" y="650"/>
                    <a:pt x="145" y="593"/>
                    <a:pt x="88" y="491"/>
                  </a:cubicBezTo>
                  <a:cubicBezTo>
                    <a:pt x="73" y="448"/>
                    <a:pt x="44" y="376"/>
                    <a:pt x="73" y="332"/>
                  </a:cubicBezTo>
                  <a:cubicBezTo>
                    <a:pt x="86" y="281"/>
                    <a:pt x="134" y="229"/>
                    <a:pt x="195" y="229"/>
                  </a:cubicBezTo>
                  <a:cubicBezTo>
                    <a:pt x="203" y="229"/>
                    <a:pt x="210" y="230"/>
                    <a:pt x="218" y="231"/>
                  </a:cubicBezTo>
                  <a:cubicBezTo>
                    <a:pt x="247" y="260"/>
                    <a:pt x="304" y="275"/>
                    <a:pt x="333" y="304"/>
                  </a:cubicBezTo>
                  <a:lnTo>
                    <a:pt x="449" y="376"/>
                  </a:lnTo>
                  <a:lnTo>
                    <a:pt x="391" y="275"/>
                  </a:lnTo>
                  <a:cubicBezTo>
                    <a:pt x="333" y="145"/>
                    <a:pt x="232" y="72"/>
                    <a:pt x="160" y="43"/>
                  </a:cubicBezTo>
                  <a:cubicBezTo>
                    <a:pt x="88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9"/>
            <p:cNvSpPr/>
            <p:nvPr/>
          </p:nvSpPr>
          <p:spPr>
            <a:xfrm flipH="1">
              <a:off x="7014086" y="1787887"/>
              <a:ext cx="61603" cy="48921"/>
            </a:xfrm>
            <a:custGeom>
              <a:avLst/>
              <a:gdLst/>
              <a:ahLst/>
              <a:cxnLst/>
              <a:rect l="l" t="t" r="r" b="b"/>
              <a:pathLst>
                <a:path w="578" h="459" extrusionOk="0">
                  <a:moveTo>
                    <a:pt x="29" y="0"/>
                  </a:moveTo>
                  <a:cubicBezTo>
                    <a:pt x="14" y="0"/>
                    <a:pt x="0" y="58"/>
                    <a:pt x="14" y="130"/>
                  </a:cubicBezTo>
                  <a:cubicBezTo>
                    <a:pt x="29" y="202"/>
                    <a:pt x="87" y="303"/>
                    <a:pt x="173" y="376"/>
                  </a:cubicBezTo>
                  <a:cubicBezTo>
                    <a:pt x="259" y="429"/>
                    <a:pt x="337" y="459"/>
                    <a:pt x="401" y="459"/>
                  </a:cubicBezTo>
                  <a:cubicBezTo>
                    <a:pt x="423" y="459"/>
                    <a:pt x="444" y="455"/>
                    <a:pt x="462" y="448"/>
                  </a:cubicBezTo>
                  <a:cubicBezTo>
                    <a:pt x="535" y="448"/>
                    <a:pt x="578" y="419"/>
                    <a:pt x="578" y="419"/>
                  </a:cubicBezTo>
                  <a:cubicBezTo>
                    <a:pt x="578" y="405"/>
                    <a:pt x="567" y="397"/>
                    <a:pt x="545" y="397"/>
                  </a:cubicBezTo>
                  <a:cubicBezTo>
                    <a:pt x="524" y="397"/>
                    <a:pt x="491" y="405"/>
                    <a:pt x="448" y="419"/>
                  </a:cubicBezTo>
                  <a:cubicBezTo>
                    <a:pt x="390" y="419"/>
                    <a:pt x="289" y="376"/>
                    <a:pt x="217" y="332"/>
                  </a:cubicBezTo>
                  <a:cubicBezTo>
                    <a:pt x="145" y="260"/>
                    <a:pt x="87" y="188"/>
                    <a:pt x="72" y="116"/>
                  </a:cubicBezTo>
                  <a:cubicBezTo>
                    <a:pt x="58" y="43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9"/>
            <p:cNvSpPr/>
            <p:nvPr/>
          </p:nvSpPr>
          <p:spPr>
            <a:xfrm flipH="1">
              <a:off x="7057678" y="1782558"/>
              <a:ext cx="33466" cy="20784"/>
            </a:xfrm>
            <a:custGeom>
              <a:avLst/>
              <a:gdLst/>
              <a:ahLst/>
              <a:cxnLst/>
              <a:rect l="l" t="t" r="r" b="b"/>
              <a:pathLst>
                <a:path w="314" h="195" extrusionOk="0">
                  <a:moveTo>
                    <a:pt x="192" y="1"/>
                  </a:moveTo>
                  <a:cubicBezTo>
                    <a:pt x="165" y="1"/>
                    <a:pt x="134" y="12"/>
                    <a:pt x="102" y="36"/>
                  </a:cubicBezTo>
                  <a:cubicBezTo>
                    <a:pt x="58" y="64"/>
                    <a:pt x="29" y="108"/>
                    <a:pt x="15" y="137"/>
                  </a:cubicBezTo>
                  <a:cubicBezTo>
                    <a:pt x="1" y="180"/>
                    <a:pt x="15" y="195"/>
                    <a:pt x="15" y="195"/>
                  </a:cubicBezTo>
                  <a:cubicBezTo>
                    <a:pt x="29" y="195"/>
                    <a:pt x="73" y="122"/>
                    <a:pt x="145" y="79"/>
                  </a:cubicBezTo>
                  <a:cubicBezTo>
                    <a:pt x="232" y="50"/>
                    <a:pt x="304" y="50"/>
                    <a:pt x="304" y="36"/>
                  </a:cubicBezTo>
                  <a:cubicBezTo>
                    <a:pt x="314" y="26"/>
                    <a:pt x="310" y="9"/>
                    <a:pt x="288" y="9"/>
                  </a:cubicBezTo>
                  <a:cubicBezTo>
                    <a:pt x="278" y="9"/>
                    <a:pt x="264" y="12"/>
                    <a:pt x="246" y="21"/>
                  </a:cubicBezTo>
                  <a:cubicBezTo>
                    <a:pt x="233" y="8"/>
                    <a:pt x="21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9"/>
            <p:cNvSpPr/>
            <p:nvPr/>
          </p:nvSpPr>
          <p:spPr>
            <a:xfrm flipH="1">
              <a:off x="6810730" y="2674854"/>
              <a:ext cx="754693" cy="1324501"/>
            </a:xfrm>
            <a:custGeom>
              <a:avLst/>
              <a:gdLst/>
              <a:ahLst/>
              <a:cxnLst/>
              <a:rect l="l" t="t" r="r" b="b"/>
              <a:pathLst>
                <a:path w="7081" h="12427" extrusionOk="0">
                  <a:moveTo>
                    <a:pt x="6401" y="0"/>
                  </a:moveTo>
                  <a:lnTo>
                    <a:pt x="651" y="2630"/>
                  </a:lnTo>
                  <a:cubicBezTo>
                    <a:pt x="651" y="2630"/>
                    <a:pt x="390" y="4234"/>
                    <a:pt x="390" y="8063"/>
                  </a:cubicBezTo>
                  <a:lnTo>
                    <a:pt x="0" y="11444"/>
                  </a:lnTo>
                  <a:lnTo>
                    <a:pt x="6112" y="12426"/>
                  </a:lnTo>
                  <a:lnTo>
                    <a:pt x="7080" y="2486"/>
                  </a:lnTo>
                  <a:cubicBezTo>
                    <a:pt x="7066" y="1778"/>
                    <a:pt x="6430" y="564"/>
                    <a:pt x="6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9"/>
            <p:cNvSpPr/>
            <p:nvPr/>
          </p:nvSpPr>
          <p:spPr>
            <a:xfrm flipH="1">
              <a:off x="6781528" y="2930435"/>
              <a:ext cx="714619" cy="81322"/>
            </a:xfrm>
            <a:custGeom>
              <a:avLst/>
              <a:gdLst/>
              <a:ahLst/>
              <a:cxnLst/>
              <a:rect l="l" t="t" r="r" b="b"/>
              <a:pathLst>
                <a:path w="6705" h="763" extrusionOk="0">
                  <a:moveTo>
                    <a:pt x="4537" y="1"/>
                  </a:moveTo>
                  <a:lnTo>
                    <a:pt x="4523" y="30"/>
                  </a:lnTo>
                  <a:cubicBezTo>
                    <a:pt x="4248" y="276"/>
                    <a:pt x="3844" y="434"/>
                    <a:pt x="3439" y="550"/>
                  </a:cubicBezTo>
                  <a:cubicBezTo>
                    <a:pt x="3100" y="627"/>
                    <a:pt x="2744" y="662"/>
                    <a:pt x="2410" y="662"/>
                  </a:cubicBezTo>
                  <a:cubicBezTo>
                    <a:pt x="2302" y="662"/>
                    <a:pt x="2197" y="658"/>
                    <a:pt x="2096" y="651"/>
                  </a:cubicBezTo>
                  <a:cubicBezTo>
                    <a:pt x="1677" y="637"/>
                    <a:pt x="1301" y="564"/>
                    <a:pt x="997" y="492"/>
                  </a:cubicBezTo>
                  <a:cubicBezTo>
                    <a:pt x="694" y="420"/>
                    <a:pt x="434" y="362"/>
                    <a:pt x="275" y="319"/>
                  </a:cubicBezTo>
                  <a:cubicBezTo>
                    <a:pt x="203" y="290"/>
                    <a:pt x="131" y="276"/>
                    <a:pt x="73" y="261"/>
                  </a:cubicBezTo>
                  <a:cubicBezTo>
                    <a:pt x="29" y="247"/>
                    <a:pt x="1" y="247"/>
                    <a:pt x="1" y="247"/>
                  </a:cubicBezTo>
                  <a:lnTo>
                    <a:pt x="1" y="247"/>
                  </a:lnTo>
                  <a:cubicBezTo>
                    <a:pt x="1" y="261"/>
                    <a:pt x="44" y="261"/>
                    <a:pt x="73" y="276"/>
                  </a:cubicBezTo>
                  <a:cubicBezTo>
                    <a:pt x="131" y="304"/>
                    <a:pt x="203" y="333"/>
                    <a:pt x="275" y="348"/>
                  </a:cubicBezTo>
                  <a:cubicBezTo>
                    <a:pt x="434" y="406"/>
                    <a:pt x="694" y="492"/>
                    <a:pt x="997" y="564"/>
                  </a:cubicBezTo>
                  <a:cubicBezTo>
                    <a:pt x="1301" y="637"/>
                    <a:pt x="1691" y="738"/>
                    <a:pt x="2096" y="752"/>
                  </a:cubicBezTo>
                  <a:cubicBezTo>
                    <a:pt x="2195" y="759"/>
                    <a:pt x="2297" y="763"/>
                    <a:pt x="2401" y="763"/>
                  </a:cubicBezTo>
                  <a:cubicBezTo>
                    <a:pt x="2739" y="763"/>
                    <a:pt x="3101" y="725"/>
                    <a:pt x="3454" y="637"/>
                  </a:cubicBezTo>
                  <a:cubicBezTo>
                    <a:pt x="3868" y="537"/>
                    <a:pt x="4255" y="352"/>
                    <a:pt x="4543" y="96"/>
                  </a:cubicBezTo>
                  <a:lnTo>
                    <a:pt x="4543" y="96"/>
                  </a:lnTo>
                  <a:cubicBezTo>
                    <a:pt x="5112" y="338"/>
                    <a:pt x="5641" y="464"/>
                    <a:pt x="6048" y="464"/>
                  </a:cubicBezTo>
                  <a:cubicBezTo>
                    <a:pt x="6070" y="464"/>
                    <a:pt x="6091" y="464"/>
                    <a:pt x="6112" y="463"/>
                  </a:cubicBezTo>
                  <a:cubicBezTo>
                    <a:pt x="6315" y="463"/>
                    <a:pt x="6474" y="391"/>
                    <a:pt x="6560" y="333"/>
                  </a:cubicBezTo>
                  <a:cubicBezTo>
                    <a:pt x="6618" y="319"/>
                    <a:pt x="6647" y="304"/>
                    <a:pt x="6676" y="276"/>
                  </a:cubicBezTo>
                  <a:cubicBezTo>
                    <a:pt x="6690" y="276"/>
                    <a:pt x="6705" y="261"/>
                    <a:pt x="6705" y="261"/>
                  </a:cubicBezTo>
                  <a:lnTo>
                    <a:pt x="6705" y="261"/>
                  </a:lnTo>
                  <a:cubicBezTo>
                    <a:pt x="6705" y="261"/>
                    <a:pt x="6647" y="276"/>
                    <a:pt x="6560" y="304"/>
                  </a:cubicBezTo>
                  <a:cubicBezTo>
                    <a:pt x="6459" y="333"/>
                    <a:pt x="6315" y="391"/>
                    <a:pt x="6112" y="406"/>
                  </a:cubicBezTo>
                  <a:cubicBezTo>
                    <a:pt x="6094" y="406"/>
                    <a:pt x="6075" y="407"/>
                    <a:pt x="6056" y="407"/>
                  </a:cubicBezTo>
                  <a:cubicBezTo>
                    <a:pt x="5658" y="407"/>
                    <a:pt x="5131" y="263"/>
                    <a:pt x="45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9"/>
            <p:cNvSpPr/>
            <p:nvPr/>
          </p:nvSpPr>
          <p:spPr>
            <a:xfrm flipH="1">
              <a:off x="7010996" y="2417674"/>
              <a:ext cx="55528" cy="519057"/>
            </a:xfrm>
            <a:custGeom>
              <a:avLst/>
              <a:gdLst/>
              <a:ahLst/>
              <a:cxnLst/>
              <a:rect l="l" t="t" r="r" b="b"/>
              <a:pathLst>
                <a:path w="521" h="4870" extrusionOk="0">
                  <a:moveTo>
                    <a:pt x="1" y="1"/>
                  </a:moveTo>
                  <a:cubicBezTo>
                    <a:pt x="1" y="1"/>
                    <a:pt x="1" y="73"/>
                    <a:pt x="15" y="188"/>
                  </a:cubicBezTo>
                  <a:cubicBezTo>
                    <a:pt x="44" y="347"/>
                    <a:pt x="59" y="506"/>
                    <a:pt x="73" y="723"/>
                  </a:cubicBezTo>
                  <a:cubicBezTo>
                    <a:pt x="131" y="1171"/>
                    <a:pt x="203" y="1763"/>
                    <a:pt x="275" y="2442"/>
                  </a:cubicBezTo>
                  <a:cubicBezTo>
                    <a:pt x="348" y="3107"/>
                    <a:pt x="405" y="3714"/>
                    <a:pt x="434" y="4147"/>
                  </a:cubicBezTo>
                  <a:cubicBezTo>
                    <a:pt x="449" y="4364"/>
                    <a:pt x="478" y="4552"/>
                    <a:pt x="492" y="4682"/>
                  </a:cubicBezTo>
                  <a:cubicBezTo>
                    <a:pt x="492" y="4798"/>
                    <a:pt x="506" y="4870"/>
                    <a:pt x="506" y="4870"/>
                  </a:cubicBezTo>
                  <a:cubicBezTo>
                    <a:pt x="506" y="4870"/>
                    <a:pt x="506" y="4826"/>
                    <a:pt x="521" y="4653"/>
                  </a:cubicBezTo>
                  <a:cubicBezTo>
                    <a:pt x="506" y="4537"/>
                    <a:pt x="506" y="4350"/>
                    <a:pt x="492" y="4133"/>
                  </a:cubicBezTo>
                  <a:cubicBezTo>
                    <a:pt x="478" y="3699"/>
                    <a:pt x="420" y="3093"/>
                    <a:pt x="348" y="2413"/>
                  </a:cubicBezTo>
                  <a:cubicBezTo>
                    <a:pt x="275" y="1749"/>
                    <a:pt x="203" y="1142"/>
                    <a:pt x="131" y="709"/>
                  </a:cubicBezTo>
                  <a:cubicBezTo>
                    <a:pt x="87" y="463"/>
                    <a:pt x="59" y="304"/>
                    <a:pt x="44" y="174"/>
                  </a:cubicBezTo>
                  <a:cubicBezTo>
                    <a:pt x="15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9"/>
            <p:cNvSpPr/>
            <p:nvPr/>
          </p:nvSpPr>
          <p:spPr>
            <a:xfrm flipH="1">
              <a:off x="7226499" y="2696384"/>
              <a:ext cx="154115" cy="162858"/>
            </a:xfrm>
            <a:custGeom>
              <a:avLst/>
              <a:gdLst/>
              <a:ahLst/>
              <a:cxnLst/>
              <a:rect l="l" t="t" r="r" b="b"/>
              <a:pathLst>
                <a:path w="1446" h="1528" extrusionOk="0">
                  <a:moveTo>
                    <a:pt x="101" y="1"/>
                  </a:moveTo>
                  <a:cubicBezTo>
                    <a:pt x="101" y="1"/>
                    <a:pt x="174" y="1"/>
                    <a:pt x="289" y="15"/>
                  </a:cubicBezTo>
                  <a:cubicBezTo>
                    <a:pt x="419" y="44"/>
                    <a:pt x="593" y="59"/>
                    <a:pt x="824" y="73"/>
                  </a:cubicBezTo>
                  <a:cubicBezTo>
                    <a:pt x="925" y="87"/>
                    <a:pt x="1055" y="87"/>
                    <a:pt x="1185" y="116"/>
                  </a:cubicBezTo>
                  <a:cubicBezTo>
                    <a:pt x="1257" y="116"/>
                    <a:pt x="1301" y="116"/>
                    <a:pt x="1344" y="160"/>
                  </a:cubicBezTo>
                  <a:cubicBezTo>
                    <a:pt x="1373" y="217"/>
                    <a:pt x="1373" y="290"/>
                    <a:pt x="1373" y="362"/>
                  </a:cubicBezTo>
                  <a:cubicBezTo>
                    <a:pt x="1373" y="506"/>
                    <a:pt x="1373" y="665"/>
                    <a:pt x="1344" y="810"/>
                  </a:cubicBezTo>
                  <a:cubicBezTo>
                    <a:pt x="1301" y="954"/>
                    <a:pt x="1228" y="1128"/>
                    <a:pt x="1127" y="1229"/>
                  </a:cubicBezTo>
                  <a:cubicBezTo>
                    <a:pt x="1012" y="1344"/>
                    <a:pt x="853" y="1417"/>
                    <a:pt x="708" y="1446"/>
                  </a:cubicBezTo>
                  <a:cubicBezTo>
                    <a:pt x="641" y="1466"/>
                    <a:pt x="571" y="1477"/>
                    <a:pt x="502" y="1477"/>
                  </a:cubicBezTo>
                  <a:cubicBezTo>
                    <a:pt x="422" y="1477"/>
                    <a:pt x="344" y="1462"/>
                    <a:pt x="275" y="1431"/>
                  </a:cubicBezTo>
                  <a:cubicBezTo>
                    <a:pt x="145" y="1359"/>
                    <a:pt x="101" y="1229"/>
                    <a:pt x="72" y="1099"/>
                  </a:cubicBezTo>
                  <a:cubicBezTo>
                    <a:pt x="44" y="983"/>
                    <a:pt x="58" y="853"/>
                    <a:pt x="58" y="738"/>
                  </a:cubicBezTo>
                  <a:cubicBezTo>
                    <a:pt x="72" y="506"/>
                    <a:pt x="116" y="348"/>
                    <a:pt x="130" y="217"/>
                  </a:cubicBezTo>
                  <a:cubicBezTo>
                    <a:pt x="145" y="116"/>
                    <a:pt x="174" y="44"/>
                    <a:pt x="174" y="44"/>
                  </a:cubicBezTo>
                  <a:lnTo>
                    <a:pt x="174" y="44"/>
                  </a:lnTo>
                  <a:cubicBezTo>
                    <a:pt x="174" y="44"/>
                    <a:pt x="130" y="88"/>
                    <a:pt x="116" y="232"/>
                  </a:cubicBezTo>
                  <a:cubicBezTo>
                    <a:pt x="72" y="362"/>
                    <a:pt x="44" y="535"/>
                    <a:pt x="29" y="752"/>
                  </a:cubicBezTo>
                  <a:cubicBezTo>
                    <a:pt x="0" y="868"/>
                    <a:pt x="0" y="998"/>
                    <a:pt x="29" y="1113"/>
                  </a:cubicBezTo>
                  <a:cubicBezTo>
                    <a:pt x="29" y="1243"/>
                    <a:pt x="101" y="1402"/>
                    <a:pt x="246" y="1475"/>
                  </a:cubicBezTo>
                  <a:cubicBezTo>
                    <a:pt x="323" y="1513"/>
                    <a:pt x="405" y="1527"/>
                    <a:pt x="489" y="1527"/>
                  </a:cubicBezTo>
                  <a:cubicBezTo>
                    <a:pt x="561" y="1527"/>
                    <a:pt x="635" y="1517"/>
                    <a:pt x="708" y="1503"/>
                  </a:cubicBezTo>
                  <a:cubicBezTo>
                    <a:pt x="867" y="1460"/>
                    <a:pt x="1040" y="1388"/>
                    <a:pt x="1156" y="1258"/>
                  </a:cubicBezTo>
                  <a:cubicBezTo>
                    <a:pt x="1301" y="1142"/>
                    <a:pt x="1358" y="969"/>
                    <a:pt x="1402" y="810"/>
                  </a:cubicBezTo>
                  <a:cubicBezTo>
                    <a:pt x="1431" y="651"/>
                    <a:pt x="1431" y="492"/>
                    <a:pt x="1431" y="348"/>
                  </a:cubicBezTo>
                  <a:cubicBezTo>
                    <a:pt x="1431" y="275"/>
                    <a:pt x="1445" y="189"/>
                    <a:pt x="1402" y="102"/>
                  </a:cubicBezTo>
                  <a:cubicBezTo>
                    <a:pt x="1358" y="87"/>
                    <a:pt x="1329" y="59"/>
                    <a:pt x="1286" y="59"/>
                  </a:cubicBezTo>
                  <a:cubicBezTo>
                    <a:pt x="1257" y="44"/>
                    <a:pt x="1214" y="44"/>
                    <a:pt x="1185" y="44"/>
                  </a:cubicBezTo>
                  <a:cubicBezTo>
                    <a:pt x="1055" y="44"/>
                    <a:pt x="925" y="15"/>
                    <a:pt x="824" y="15"/>
                  </a:cubicBezTo>
                  <a:cubicBezTo>
                    <a:pt x="607" y="15"/>
                    <a:pt x="434" y="1"/>
                    <a:pt x="289" y="1"/>
                  </a:cubicBezTo>
                  <a:close/>
                </a:path>
              </a:pathLst>
            </a:custGeom>
            <a:solidFill>
              <a:srgbClr val="C59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9"/>
            <p:cNvSpPr/>
            <p:nvPr/>
          </p:nvSpPr>
          <p:spPr>
            <a:xfrm flipH="1">
              <a:off x="6989360" y="1947972"/>
              <a:ext cx="77164" cy="494436"/>
            </a:xfrm>
            <a:custGeom>
              <a:avLst/>
              <a:gdLst/>
              <a:ahLst/>
              <a:cxnLst/>
              <a:rect l="l" t="t" r="r" b="b"/>
              <a:pathLst>
                <a:path w="724" h="4639" extrusionOk="0">
                  <a:moveTo>
                    <a:pt x="1" y="1"/>
                  </a:moveTo>
                  <a:lnTo>
                    <a:pt x="1" y="4639"/>
                  </a:lnTo>
                  <a:cubicBezTo>
                    <a:pt x="1" y="4639"/>
                    <a:pt x="723" y="1532"/>
                    <a:pt x="579" y="1142"/>
                  </a:cubicBezTo>
                  <a:cubicBezTo>
                    <a:pt x="420" y="73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9"/>
            <p:cNvSpPr/>
            <p:nvPr/>
          </p:nvSpPr>
          <p:spPr>
            <a:xfrm flipH="1">
              <a:off x="7067909" y="1963426"/>
              <a:ext cx="291177" cy="472800"/>
            </a:xfrm>
            <a:custGeom>
              <a:avLst/>
              <a:gdLst/>
              <a:ahLst/>
              <a:cxnLst/>
              <a:rect l="l" t="t" r="r" b="b"/>
              <a:pathLst>
                <a:path w="2732" h="4436" extrusionOk="0">
                  <a:moveTo>
                    <a:pt x="419" y="0"/>
                  </a:moveTo>
                  <a:cubicBezTo>
                    <a:pt x="333" y="15"/>
                    <a:pt x="0" y="1315"/>
                    <a:pt x="347" y="1720"/>
                  </a:cubicBezTo>
                  <a:cubicBezTo>
                    <a:pt x="723" y="2153"/>
                    <a:pt x="2731" y="4436"/>
                    <a:pt x="2731" y="4436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9"/>
            <p:cNvSpPr/>
            <p:nvPr/>
          </p:nvSpPr>
          <p:spPr>
            <a:xfrm flipH="1">
              <a:off x="7314321" y="4927764"/>
              <a:ext cx="371218" cy="37091"/>
            </a:xfrm>
            <a:custGeom>
              <a:avLst/>
              <a:gdLst/>
              <a:ahLst/>
              <a:cxnLst/>
              <a:rect l="l" t="t" r="r" b="b"/>
              <a:pathLst>
                <a:path w="3483" h="348" extrusionOk="0">
                  <a:moveTo>
                    <a:pt x="2384" y="1"/>
                  </a:moveTo>
                  <a:lnTo>
                    <a:pt x="0" y="131"/>
                  </a:lnTo>
                  <a:cubicBezTo>
                    <a:pt x="0" y="131"/>
                    <a:pt x="2240" y="347"/>
                    <a:pt x="3120" y="347"/>
                  </a:cubicBezTo>
                  <a:cubicBezTo>
                    <a:pt x="3330" y="347"/>
                    <a:pt x="3462" y="335"/>
                    <a:pt x="3468" y="304"/>
                  </a:cubicBezTo>
                  <a:cubicBezTo>
                    <a:pt x="3482" y="145"/>
                    <a:pt x="2384" y="1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9"/>
            <p:cNvSpPr/>
            <p:nvPr/>
          </p:nvSpPr>
          <p:spPr>
            <a:xfrm flipH="1">
              <a:off x="6896954" y="4927764"/>
              <a:ext cx="371325" cy="37091"/>
            </a:xfrm>
            <a:custGeom>
              <a:avLst/>
              <a:gdLst/>
              <a:ahLst/>
              <a:cxnLst/>
              <a:rect l="l" t="t" r="r" b="b"/>
              <a:pathLst>
                <a:path w="3484" h="348" extrusionOk="0">
                  <a:moveTo>
                    <a:pt x="2385" y="1"/>
                  </a:moveTo>
                  <a:lnTo>
                    <a:pt x="1" y="131"/>
                  </a:lnTo>
                  <a:cubicBezTo>
                    <a:pt x="1" y="131"/>
                    <a:pt x="2250" y="347"/>
                    <a:pt x="3126" y="347"/>
                  </a:cubicBezTo>
                  <a:cubicBezTo>
                    <a:pt x="3335" y="347"/>
                    <a:pt x="3466" y="335"/>
                    <a:pt x="3469" y="304"/>
                  </a:cubicBezTo>
                  <a:cubicBezTo>
                    <a:pt x="3483" y="145"/>
                    <a:pt x="2385" y="1"/>
                    <a:pt x="2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9"/>
            <p:cNvSpPr/>
            <p:nvPr/>
          </p:nvSpPr>
          <p:spPr>
            <a:xfrm flipH="1">
              <a:off x="6904735" y="1505660"/>
              <a:ext cx="348090" cy="160087"/>
            </a:xfrm>
            <a:custGeom>
              <a:avLst/>
              <a:gdLst/>
              <a:ahLst/>
              <a:cxnLst/>
              <a:rect l="l" t="t" r="r" b="b"/>
              <a:pathLst>
                <a:path w="3266" h="1502" extrusionOk="0">
                  <a:moveTo>
                    <a:pt x="1771" y="0"/>
                  </a:moveTo>
                  <a:cubicBezTo>
                    <a:pt x="1647" y="0"/>
                    <a:pt x="1523" y="7"/>
                    <a:pt x="1402" y="18"/>
                  </a:cubicBezTo>
                  <a:cubicBezTo>
                    <a:pt x="1156" y="33"/>
                    <a:pt x="882" y="62"/>
                    <a:pt x="651" y="148"/>
                  </a:cubicBezTo>
                  <a:cubicBezTo>
                    <a:pt x="405" y="250"/>
                    <a:pt x="188" y="423"/>
                    <a:pt x="87" y="654"/>
                  </a:cubicBezTo>
                  <a:cubicBezTo>
                    <a:pt x="29" y="799"/>
                    <a:pt x="0" y="972"/>
                    <a:pt x="73" y="1116"/>
                  </a:cubicBezTo>
                  <a:cubicBezTo>
                    <a:pt x="102" y="1261"/>
                    <a:pt x="246" y="1362"/>
                    <a:pt x="419" y="1362"/>
                  </a:cubicBezTo>
                  <a:cubicBezTo>
                    <a:pt x="612" y="1454"/>
                    <a:pt x="812" y="1502"/>
                    <a:pt x="1012" y="1502"/>
                  </a:cubicBezTo>
                  <a:cubicBezTo>
                    <a:pt x="1188" y="1502"/>
                    <a:pt x="1363" y="1465"/>
                    <a:pt x="1532" y="1391"/>
                  </a:cubicBezTo>
                  <a:cubicBezTo>
                    <a:pt x="1879" y="1218"/>
                    <a:pt x="2168" y="900"/>
                    <a:pt x="2254" y="524"/>
                  </a:cubicBezTo>
                  <a:cubicBezTo>
                    <a:pt x="2327" y="640"/>
                    <a:pt x="2630" y="1131"/>
                    <a:pt x="2760" y="1218"/>
                  </a:cubicBezTo>
                  <a:cubicBezTo>
                    <a:pt x="2823" y="1266"/>
                    <a:pt x="2899" y="1292"/>
                    <a:pt x="2975" y="1292"/>
                  </a:cubicBezTo>
                  <a:cubicBezTo>
                    <a:pt x="3055" y="1292"/>
                    <a:pt x="3134" y="1263"/>
                    <a:pt x="3194" y="1203"/>
                  </a:cubicBezTo>
                  <a:cubicBezTo>
                    <a:pt x="3266" y="1116"/>
                    <a:pt x="3064" y="640"/>
                    <a:pt x="3006" y="538"/>
                  </a:cubicBezTo>
                  <a:cubicBezTo>
                    <a:pt x="2977" y="423"/>
                    <a:pt x="2890" y="336"/>
                    <a:pt x="2789" y="278"/>
                  </a:cubicBezTo>
                  <a:cubicBezTo>
                    <a:pt x="2498" y="63"/>
                    <a:pt x="2135" y="0"/>
                    <a:pt x="1771" y="0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9"/>
            <p:cNvSpPr/>
            <p:nvPr/>
          </p:nvSpPr>
          <p:spPr>
            <a:xfrm flipH="1">
              <a:off x="6136295" y="2420765"/>
              <a:ext cx="502098" cy="372826"/>
            </a:xfrm>
            <a:custGeom>
              <a:avLst/>
              <a:gdLst/>
              <a:ahLst/>
              <a:cxnLst/>
              <a:rect l="l" t="t" r="r" b="b"/>
              <a:pathLst>
                <a:path w="4711" h="3498" extrusionOk="0">
                  <a:moveTo>
                    <a:pt x="0" y="0"/>
                  </a:moveTo>
                  <a:lnTo>
                    <a:pt x="0" y="145"/>
                  </a:lnTo>
                  <a:lnTo>
                    <a:pt x="4061" y="3497"/>
                  </a:lnTo>
                  <a:lnTo>
                    <a:pt x="4205" y="3497"/>
                  </a:lnTo>
                  <a:lnTo>
                    <a:pt x="4711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9"/>
            <p:cNvSpPr/>
            <p:nvPr/>
          </p:nvSpPr>
          <p:spPr>
            <a:xfrm flipH="1">
              <a:off x="6157824" y="2434621"/>
              <a:ext cx="565300" cy="358970"/>
            </a:xfrm>
            <a:custGeom>
              <a:avLst/>
              <a:gdLst/>
              <a:ahLst/>
              <a:cxnLst/>
              <a:rect l="l" t="t" r="r" b="b"/>
              <a:pathLst>
                <a:path w="5304" h="3368" extrusionOk="0">
                  <a:moveTo>
                    <a:pt x="463" y="0"/>
                  </a:moveTo>
                  <a:lnTo>
                    <a:pt x="1" y="3035"/>
                  </a:lnTo>
                  <a:lnTo>
                    <a:pt x="4856" y="3367"/>
                  </a:lnTo>
                  <a:lnTo>
                    <a:pt x="5303" y="40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9"/>
            <p:cNvSpPr/>
            <p:nvPr/>
          </p:nvSpPr>
          <p:spPr>
            <a:xfrm flipH="1">
              <a:off x="6643721" y="2492920"/>
              <a:ext cx="253341" cy="316124"/>
            </a:xfrm>
            <a:custGeom>
              <a:avLst/>
              <a:gdLst/>
              <a:ahLst/>
              <a:cxnLst/>
              <a:rect l="l" t="t" r="r" b="b"/>
              <a:pathLst>
                <a:path w="2377" h="2966" extrusionOk="0">
                  <a:moveTo>
                    <a:pt x="1060" y="0"/>
                  </a:moveTo>
                  <a:cubicBezTo>
                    <a:pt x="930" y="0"/>
                    <a:pt x="0" y="971"/>
                    <a:pt x="0" y="971"/>
                  </a:cubicBezTo>
                  <a:cubicBezTo>
                    <a:pt x="0" y="971"/>
                    <a:pt x="127" y="2965"/>
                    <a:pt x="508" y="2965"/>
                  </a:cubicBezTo>
                  <a:cubicBezTo>
                    <a:pt x="512" y="2965"/>
                    <a:pt x="516" y="2965"/>
                    <a:pt x="520" y="2965"/>
                  </a:cubicBezTo>
                  <a:cubicBezTo>
                    <a:pt x="520" y="2965"/>
                    <a:pt x="1951" y="2401"/>
                    <a:pt x="2037" y="2257"/>
                  </a:cubicBezTo>
                  <a:cubicBezTo>
                    <a:pt x="2093" y="2154"/>
                    <a:pt x="1823" y="2136"/>
                    <a:pt x="1625" y="2136"/>
                  </a:cubicBezTo>
                  <a:cubicBezTo>
                    <a:pt x="1517" y="2136"/>
                    <a:pt x="1431" y="2141"/>
                    <a:pt x="1431" y="2141"/>
                  </a:cubicBezTo>
                  <a:cubicBezTo>
                    <a:pt x="1431" y="2141"/>
                    <a:pt x="2124" y="1996"/>
                    <a:pt x="2225" y="1852"/>
                  </a:cubicBezTo>
                  <a:cubicBezTo>
                    <a:pt x="2326" y="1707"/>
                    <a:pt x="1300" y="1707"/>
                    <a:pt x="1300" y="1707"/>
                  </a:cubicBezTo>
                  <a:cubicBezTo>
                    <a:pt x="1300" y="1707"/>
                    <a:pt x="2326" y="1664"/>
                    <a:pt x="2312" y="1447"/>
                  </a:cubicBezTo>
                  <a:cubicBezTo>
                    <a:pt x="2297" y="1231"/>
                    <a:pt x="1170" y="1202"/>
                    <a:pt x="1170" y="1202"/>
                  </a:cubicBezTo>
                  <a:cubicBezTo>
                    <a:pt x="1170" y="1202"/>
                    <a:pt x="2326" y="1115"/>
                    <a:pt x="2370" y="884"/>
                  </a:cubicBezTo>
                  <a:cubicBezTo>
                    <a:pt x="2377" y="754"/>
                    <a:pt x="1998" y="721"/>
                    <a:pt x="1617" y="721"/>
                  </a:cubicBezTo>
                  <a:cubicBezTo>
                    <a:pt x="1235" y="721"/>
                    <a:pt x="853" y="754"/>
                    <a:pt x="853" y="754"/>
                  </a:cubicBezTo>
                  <a:cubicBezTo>
                    <a:pt x="1170" y="436"/>
                    <a:pt x="1170" y="46"/>
                    <a:pt x="1069" y="3"/>
                  </a:cubicBezTo>
                  <a:cubicBezTo>
                    <a:pt x="1067" y="1"/>
                    <a:pt x="1064" y="0"/>
                    <a:pt x="1060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9"/>
            <p:cNvSpPr/>
            <p:nvPr/>
          </p:nvSpPr>
          <p:spPr>
            <a:xfrm flipH="1">
              <a:off x="6844623" y="2105072"/>
              <a:ext cx="762367" cy="784447"/>
            </a:xfrm>
            <a:custGeom>
              <a:avLst/>
              <a:gdLst/>
              <a:ahLst/>
              <a:cxnLst/>
              <a:rect l="l" t="t" r="r" b="b"/>
              <a:pathLst>
                <a:path w="7153" h="7360" extrusionOk="0">
                  <a:moveTo>
                    <a:pt x="578" y="0"/>
                  </a:moveTo>
                  <a:cubicBezTo>
                    <a:pt x="578" y="0"/>
                    <a:pt x="0" y="1879"/>
                    <a:pt x="87" y="4841"/>
                  </a:cubicBezTo>
                  <a:cubicBezTo>
                    <a:pt x="139" y="6976"/>
                    <a:pt x="1586" y="7360"/>
                    <a:pt x="2644" y="7360"/>
                  </a:cubicBezTo>
                  <a:cubicBezTo>
                    <a:pt x="3046" y="7360"/>
                    <a:pt x="3392" y="7304"/>
                    <a:pt x="3584" y="7268"/>
                  </a:cubicBezTo>
                  <a:cubicBezTo>
                    <a:pt x="4292" y="7138"/>
                    <a:pt x="7152" y="6604"/>
                    <a:pt x="7152" y="6604"/>
                  </a:cubicBezTo>
                  <a:lnTo>
                    <a:pt x="6647" y="4610"/>
                  </a:lnTo>
                  <a:cubicBezTo>
                    <a:pt x="6647" y="4610"/>
                    <a:pt x="4913" y="4927"/>
                    <a:pt x="2977" y="5029"/>
                  </a:cubicBezTo>
                  <a:cubicBezTo>
                    <a:pt x="2974" y="5029"/>
                    <a:pt x="2971" y="5029"/>
                    <a:pt x="2968" y="5029"/>
                  </a:cubicBezTo>
                  <a:cubicBezTo>
                    <a:pt x="2114" y="5029"/>
                    <a:pt x="2760" y="983"/>
                    <a:pt x="2760" y="9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9"/>
            <p:cNvSpPr/>
            <p:nvPr/>
          </p:nvSpPr>
          <p:spPr>
            <a:xfrm flipH="1">
              <a:off x="6889280" y="2084395"/>
              <a:ext cx="659197" cy="555828"/>
            </a:xfrm>
            <a:custGeom>
              <a:avLst/>
              <a:gdLst/>
              <a:ahLst/>
              <a:cxnLst/>
              <a:rect l="l" t="t" r="r" b="b"/>
              <a:pathLst>
                <a:path w="6185" h="5215" extrusionOk="0">
                  <a:moveTo>
                    <a:pt x="80" y="138"/>
                  </a:moveTo>
                  <a:cubicBezTo>
                    <a:pt x="27" y="162"/>
                    <a:pt x="0" y="180"/>
                    <a:pt x="0" y="180"/>
                  </a:cubicBezTo>
                  <a:cubicBezTo>
                    <a:pt x="0" y="180"/>
                    <a:pt x="33" y="169"/>
                    <a:pt x="80" y="138"/>
                  </a:cubicBezTo>
                  <a:close/>
                  <a:moveTo>
                    <a:pt x="6184" y="4804"/>
                  </a:moveTo>
                  <a:lnTo>
                    <a:pt x="6184" y="4804"/>
                  </a:lnTo>
                  <a:cubicBezTo>
                    <a:pt x="6184" y="4804"/>
                    <a:pt x="6141" y="4804"/>
                    <a:pt x="6083" y="4818"/>
                  </a:cubicBezTo>
                  <a:cubicBezTo>
                    <a:pt x="6141" y="4818"/>
                    <a:pt x="6184" y="4804"/>
                    <a:pt x="6184" y="4804"/>
                  </a:cubicBezTo>
                  <a:close/>
                  <a:moveTo>
                    <a:pt x="6083" y="4818"/>
                  </a:moveTo>
                  <a:lnTo>
                    <a:pt x="6083" y="4818"/>
                  </a:lnTo>
                  <a:cubicBezTo>
                    <a:pt x="6011" y="4847"/>
                    <a:pt x="5895" y="4861"/>
                    <a:pt x="5765" y="4876"/>
                  </a:cubicBezTo>
                  <a:cubicBezTo>
                    <a:pt x="5910" y="4861"/>
                    <a:pt x="6011" y="4847"/>
                    <a:pt x="6083" y="4818"/>
                  </a:cubicBezTo>
                  <a:close/>
                  <a:moveTo>
                    <a:pt x="631" y="1"/>
                  </a:moveTo>
                  <a:cubicBezTo>
                    <a:pt x="538" y="1"/>
                    <a:pt x="454" y="13"/>
                    <a:pt x="390" y="21"/>
                  </a:cubicBezTo>
                  <a:cubicBezTo>
                    <a:pt x="260" y="50"/>
                    <a:pt x="145" y="93"/>
                    <a:pt x="101" y="122"/>
                  </a:cubicBezTo>
                  <a:cubicBezTo>
                    <a:pt x="94" y="128"/>
                    <a:pt x="87" y="133"/>
                    <a:pt x="80" y="138"/>
                  </a:cubicBezTo>
                  <a:lnTo>
                    <a:pt x="80" y="138"/>
                  </a:lnTo>
                  <a:cubicBezTo>
                    <a:pt x="144" y="108"/>
                    <a:pt x="248" y="67"/>
                    <a:pt x="390" y="36"/>
                  </a:cubicBezTo>
                  <a:cubicBezTo>
                    <a:pt x="442" y="23"/>
                    <a:pt x="506" y="15"/>
                    <a:pt x="576" y="15"/>
                  </a:cubicBezTo>
                  <a:cubicBezTo>
                    <a:pt x="662" y="15"/>
                    <a:pt x="757" y="26"/>
                    <a:pt x="853" y="50"/>
                  </a:cubicBezTo>
                  <a:cubicBezTo>
                    <a:pt x="1041" y="93"/>
                    <a:pt x="1228" y="194"/>
                    <a:pt x="1416" y="339"/>
                  </a:cubicBezTo>
                  <a:cubicBezTo>
                    <a:pt x="1590" y="483"/>
                    <a:pt x="1763" y="700"/>
                    <a:pt x="1864" y="960"/>
                  </a:cubicBezTo>
                  <a:cubicBezTo>
                    <a:pt x="1980" y="1206"/>
                    <a:pt x="2023" y="1524"/>
                    <a:pt x="2052" y="1827"/>
                  </a:cubicBezTo>
                  <a:cubicBezTo>
                    <a:pt x="2081" y="2463"/>
                    <a:pt x="1908" y="3128"/>
                    <a:pt x="1879" y="3864"/>
                  </a:cubicBezTo>
                  <a:cubicBezTo>
                    <a:pt x="1879" y="4052"/>
                    <a:pt x="1879" y="4226"/>
                    <a:pt x="1922" y="4413"/>
                  </a:cubicBezTo>
                  <a:cubicBezTo>
                    <a:pt x="1936" y="4587"/>
                    <a:pt x="1994" y="4775"/>
                    <a:pt x="2081" y="4919"/>
                  </a:cubicBezTo>
                  <a:cubicBezTo>
                    <a:pt x="2168" y="5064"/>
                    <a:pt x="2312" y="5179"/>
                    <a:pt x="2500" y="5208"/>
                  </a:cubicBezTo>
                  <a:cubicBezTo>
                    <a:pt x="2553" y="5213"/>
                    <a:pt x="2606" y="5215"/>
                    <a:pt x="2659" y="5215"/>
                  </a:cubicBezTo>
                  <a:cubicBezTo>
                    <a:pt x="2766" y="5215"/>
                    <a:pt x="2876" y="5208"/>
                    <a:pt x="2991" y="5208"/>
                  </a:cubicBezTo>
                  <a:cubicBezTo>
                    <a:pt x="3612" y="5165"/>
                    <a:pt x="4176" y="5107"/>
                    <a:pt x="4653" y="5064"/>
                  </a:cubicBezTo>
                  <a:cubicBezTo>
                    <a:pt x="5130" y="4991"/>
                    <a:pt x="5520" y="4934"/>
                    <a:pt x="5765" y="4876"/>
                  </a:cubicBezTo>
                  <a:lnTo>
                    <a:pt x="5765" y="4876"/>
                  </a:lnTo>
                  <a:cubicBezTo>
                    <a:pt x="5505" y="4919"/>
                    <a:pt x="5115" y="4963"/>
                    <a:pt x="4653" y="5020"/>
                  </a:cubicBezTo>
                  <a:cubicBezTo>
                    <a:pt x="4176" y="5078"/>
                    <a:pt x="3612" y="5107"/>
                    <a:pt x="2991" y="5150"/>
                  </a:cubicBezTo>
                  <a:cubicBezTo>
                    <a:pt x="2895" y="5150"/>
                    <a:pt x="2786" y="5157"/>
                    <a:pt x="2677" y="5157"/>
                  </a:cubicBezTo>
                  <a:cubicBezTo>
                    <a:pt x="2622" y="5157"/>
                    <a:pt x="2567" y="5155"/>
                    <a:pt x="2514" y="5150"/>
                  </a:cubicBezTo>
                  <a:cubicBezTo>
                    <a:pt x="2355" y="5107"/>
                    <a:pt x="2225" y="5020"/>
                    <a:pt x="2139" y="4876"/>
                  </a:cubicBezTo>
                  <a:cubicBezTo>
                    <a:pt x="2052" y="4746"/>
                    <a:pt x="2009" y="4587"/>
                    <a:pt x="1980" y="4413"/>
                  </a:cubicBezTo>
                  <a:cubicBezTo>
                    <a:pt x="1936" y="4240"/>
                    <a:pt x="1936" y="4067"/>
                    <a:pt x="1936" y="3879"/>
                  </a:cubicBezTo>
                  <a:cubicBezTo>
                    <a:pt x="1951" y="3156"/>
                    <a:pt x="2139" y="2477"/>
                    <a:pt x="2095" y="1842"/>
                  </a:cubicBezTo>
                  <a:cubicBezTo>
                    <a:pt x="2081" y="1524"/>
                    <a:pt x="2023" y="1206"/>
                    <a:pt x="1922" y="960"/>
                  </a:cubicBezTo>
                  <a:cubicBezTo>
                    <a:pt x="1806" y="686"/>
                    <a:pt x="1647" y="469"/>
                    <a:pt x="1445" y="324"/>
                  </a:cubicBezTo>
                  <a:cubicBezTo>
                    <a:pt x="1257" y="180"/>
                    <a:pt x="1055" y="93"/>
                    <a:pt x="867" y="36"/>
                  </a:cubicBezTo>
                  <a:cubicBezTo>
                    <a:pt x="789" y="9"/>
                    <a:pt x="707" y="1"/>
                    <a:pt x="63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9"/>
            <p:cNvSpPr/>
            <p:nvPr/>
          </p:nvSpPr>
          <p:spPr>
            <a:xfrm flipH="1">
              <a:off x="6850805" y="2802645"/>
              <a:ext cx="671561" cy="80576"/>
            </a:xfrm>
            <a:custGeom>
              <a:avLst/>
              <a:gdLst/>
              <a:ahLst/>
              <a:cxnLst/>
              <a:rect l="l" t="t" r="r" b="b"/>
              <a:pathLst>
                <a:path w="6301" h="756" extrusionOk="0">
                  <a:moveTo>
                    <a:pt x="6301" y="1"/>
                  </a:moveTo>
                  <a:lnTo>
                    <a:pt x="6301" y="1"/>
                  </a:lnTo>
                  <a:cubicBezTo>
                    <a:pt x="6301" y="1"/>
                    <a:pt x="6257" y="1"/>
                    <a:pt x="6228" y="15"/>
                  </a:cubicBezTo>
                  <a:cubicBezTo>
                    <a:pt x="6286" y="15"/>
                    <a:pt x="6301" y="1"/>
                    <a:pt x="6301" y="1"/>
                  </a:cubicBezTo>
                  <a:close/>
                  <a:moveTo>
                    <a:pt x="6228" y="15"/>
                  </a:moveTo>
                  <a:lnTo>
                    <a:pt x="6228" y="15"/>
                  </a:lnTo>
                  <a:cubicBezTo>
                    <a:pt x="6218" y="18"/>
                    <a:pt x="6208" y="21"/>
                    <a:pt x="6199" y="24"/>
                  </a:cubicBezTo>
                  <a:lnTo>
                    <a:pt x="6199" y="24"/>
                  </a:lnTo>
                  <a:cubicBezTo>
                    <a:pt x="6211" y="22"/>
                    <a:pt x="6221" y="19"/>
                    <a:pt x="6228" y="15"/>
                  </a:cubicBezTo>
                  <a:close/>
                  <a:moveTo>
                    <a:pt x="6199" y="24"/>
                  </a:moveTo>
                  <a:lnTo>
                    <a:pt x="6199" y="24"/>
                  </a:lnTo>
                  <a:cubicBezTo>
                    <a:pt x="6163" y="31"/>
                    <a:pt x="6109" y="37"/>
                    <a:pt x="6055" y="59"/>
                  </a:cubicBezTo>
                  <a:cubicBezTo>
                    <a:pt x="5882" y="87"/>
                    <a:pt x="5650" y="131"/>
                    <a:pt x="5361" y="174"/>
                  </a:cubicBezTo>
                  <a:cubicBezTo>
                    <a:pt x="4783" y="290"/>
                    <a:pt x="3974" y="434"/>
                    <a:pt x="3093" y="564"/>
                  </a:cubicBezTo>
                  <a:cubicBezTo>
                    <a:pt x="2631" y="608"/>
                    <a:pt x="2197" y="680"/>
                    <a:pt x="1821" y="709"/>
                  </a:cubicBezTo>
                  <a:cubicBezTo>
                    <a:pt x="1744" y="712"/>
                    <a:pt x="1667" y="713"/>
                    <a:pt x="1592" y="713"/>
                  </a:cubicBezTo>
                  <a:cubicBezTo>
                    <a:pt x="1305" y="713"/>
                    <a:pt x="1039" y="688"/>
                    <a:pt x="810" y="608"/>
                  </a:cubicBezTo>
                  <a:cubicBezTo>
                    <a:pt x="536" y="521"/>
                    <a:pt x="319" y="420"/>
                    <a:pt x="203" y="304"/>
                  </a:cubicBezTo>
                  <a:cubicBezTo>
                    <a:pt x="59" y="217"/>
                    <a:pt x="1" y="145"/>
                    <a:pt x="1" y="145"/>
                  </a:cubicBezTo>
                  <a:lnTo>
                    <a:pt x="1" y="145"/>
                  </a:lnTo>
                  <a:cubicBezTo>
                    <a:pt x="1" y="145"/>
                    <a:pt x="1" y="160"/>
                    <a:pt x="30" y="189"/>
                  </a:cubicBezTo>
                  <a:cubicBezTo>
                    <a:pt x="73" y="217"/>
                    <a:pt x="102" y="275"/>
                    <a:pt x="174" y="319"/>
                  </a:cubicBezTo>
                  <a:cubicBezTo>
                    <a:pt x="304" y="434"/>
                    <a:pt x="507" y="550"/>
                    <a:pt x="796" y="651"/>
                  </a:cubicBezTo>
                  <a:cubicBezTo>
                    <a:pt x="1026" y="724"/>
                    <a:pt x="1316" y="756"/>
                    <a:pt x="1634" y="756"/>
                  </a:cubicBezTo>
                  <a:cubicBezTo>
                    <a:pt x="1696" y="756"/>
                    <a:pt x="1758" y="754"/>
                    <a:pt x="1821" y="752"/>
                  </a:cubicBezTo>
                  <a:cubicBezTo>
                    <a:pt x="2226" y="738"/>
                    <a:pt x="2631" y="665"/>
                    <a:pt x="3093" y="608"/>
                  </a:cubicBezTo>
                  <a:cubicBezTo>
                    <a:pt x="3974" y="478"/>
                    <a:pt x="4783" y="333"/>
                    <a:pt x="5361" y="217"/>
                  </a:cubicBezTo>
                  <a:cubicBezTo>
                    <a:pt x="5650" y="160"/>
                    <a:pt x="5882" y="102"/>
                    <a:pt x="6055" y="73"/>
                  </a:cubicBezTo>
                  <a:cubicBezTo>
                    <a:pt x="6114" y="61"/>
                    <a:pt x="6154" y="39"/>
                    <a:pt x="6199" y="24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9"/>
            <p:cNvSpPr/>
            <p:nvPr/>
          </p:nvSpPr>
          <p:spPr>
            <a:xfrm flipH="1">
              <a:off x="6896955" y="2249809"/>
              <a:ext cx="106367" cy="44765"/>
            </a:xfrm>
            <a:custGeom>
              <a:avLst/>
              <a:gdLst/>
              <a:ahLst/>
              <a:cxnLst/>
              <a:rect l="l" t="t" r="r" b="b"/>
              <a:pathLst>
                <a:path w="998" h="420" extrusionOk="0">
                  <a:moveTo>
                    <a:pt x="939" y="1"/>
                  </a:moveTo>
                  <a:lnTo>
                    <a:pt x="0" y="217"/>
                  </a:lnTo>
                  <a:lnTo>
                    <a:pt x="0" y="420"/>
                  </a:lnTo>
                  <a:lnTo>
                    <a:pt x="997" y="145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5" name="Google Shape;2485;p59"/>
          <p:cNvGrpSpPr/>
          <p:nvPr/>
        </p:nvGrpSpPr>
        <p:grpSpPr>
          <a:xfrm>
            <a:off x="7937925" y="2559185"/>
            <a:ext cx="785377" cy="2421158"/>
            <a:chOff x="7825375" y="2447285"/>
            <a:chExt cx="785377" cy="2421158"/>
          </a:xfrm>
        </p:grpSpPr>
        <p:sp>
          <p:nvSpPr>
            <p:cNvPr id="2486" name="Google Shape;2486;p59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9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9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9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9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9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9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59"/>
          <p:cNvSpPr/>
          <p:nvPr/>
        </p:nvSpPr>
        <p:spPr>
          <a:xfrm rot="-1701150">
            <a:off x="8033848" y="265912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59"/>
          <p:cNvGrpSpPr/>
          <p:nvPr/>
        </p:nvGrpSpPr>
        <p:grpSpPr>
          <a:xfrm>
            <a:off x="229946" y="4120951"/>
            <a:ext cx="680400" cy="638700"/>
            <a:chOff x="160871" y="936851"/>
            <a:chExt cx="680400" cy="638700"/>
          </a:xfrm>
        </p:grpSpPr>
        <p:sp>
          <p:nvSpPr>
            <p:cNvPr id="2495" name="Google Shape;2495;p59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6" name="Google Shape;2496;p59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2497" name="Google Shape;2497;p59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59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59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Users</a:t>
            </a:r>
            <a:endParaRPr dirty="0"/>
          </a:p>
        </p:txBody>
      </p:sp>
      <p:sp>
        <p:nvSpPr>
          <p:cNvPr id="690" name="Google Shape;690;p35"/>
          <p:cNvSpPr txBox="1">
            <a:spLocks noGrp="1"/>
          </p:cNvSpPr>
          <p:nvPr>
            <p:ph type="title" idx="2"/>
          </p:nvPr>
        </p:nvSpPr>
        <p:spPr>
          <a:xfrm>
            <a:off x="5433662" y="3535382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692" name="Google Shape;692;p35"/>
          <p:cNvSpPr txBox="1">
            <a:spLocks noGrp="1"/>
          </p:cNvSpPr>
          <p:nvPr>
            <p:ph type="title" idx="3"/>
          </p:nvPr>
        </p:nvSpPr>
        <p:spPr>
          <a:xfrm>
            <a:off x="1243154" y="1953082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Salesman</a:t>
            </a:r>
            <a:endParaRPr dirty="0"/>
          </a:p>
        </p:txBody>
      </p:sp>
      <p:sp>
        <p:nvSpPr>
          <p:cNvPr id="694" name="Google Shape;694;p35"/>
          <p:cNvSpPr txBox="1">
            <a:spLocks noGrp="1"/>
          </p:cNvSpPr>
          <p:nvPr>
            <p:ph type="title" idx="5"/>
          </p:nvPr>
        </p:nvSpPr>
        <p:spPr>
          <a:xfrm>
            <a:off x="5450546" y="1951813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procurement</a:t>
            </a:r>
            <a:endParaRPr dirty="0"/>
          </a:p>
        </p:txBody>
      </p:sp>
      <p:grpSp>
        <p:nvGrpSpPr>
          <p:cNvPr id="696" name="Google Shape;696;p35"/>
          <p:cNvGrpSpPr/>
          <p:nvPr/>
        </p:nvGrpSpPr>
        <p:grpSpPr>
          <a:xfrm>
            <a:off x="118696" y="1017725"/>
            <a:ext cx="887400" cy="856500"/>
            <a:chOff x="118696" y="1017725"/>
            <a:chExt cx="887400" cy="856500"/>
          </a:xfrm>
        </p:grpSpPr>
        <p:sp>
          <p:nvSpPr>
            <p:cNvPr id="697" name="Google Shape;697;p35"/>
            <p:cNvSpPr/>
            <p:nvPr/>
          </p:nvSpPr>
          <p:spPr>
            <a:xfrm rot="1645945">
              <a:off x="221177" y="1140514"/>
              <a:ext cx="682437" cy="61092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35"/>
            <p:cNvGrpSpPr/>
            <p:nvPr/>
          </p:nvGrpSpPr>
          <p:grpSpPr>
            <a:xfrm>
              <a:off x="356001" y="1278355"/>
              <a:ext cx="470598" cy="335235"/>
              <a:chOff x="393289" y="3285780"/>
              <a:chExt cx="470598" cy="335235"/>
            </a:xfrm>
          </p:grpSpPr>
          <p:sp>
            <p:nvSpPr>
              <p:cNvPr id="699" name="Google Shape;699;p35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62" extrusionOk="0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670" extrusionOk="0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avLst/>
                <a:gdLst/>
                <a:ahLst/>
                <a:cxnLst/>
                <a:rect l="l" t="t" r="r" b="b"/>
                <a:pathLst>
                  <a:path w="909" h="2197" extrusionOk="0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5"/>
          <p:cNvSpPr/>
          <p:nvPr/>
        </p:nvSpPr>
        <p:spPr>
          <a:xfrm rot="464186">
            <a:off x="268825" y="4115024"/>
            <a:ext cx="296398" cy="26551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386129" y="4361448"/>
            <a:ext cx="644700" cy="619200"/>
            <a:chOff x="8386129" y="4361448"/>
            <a:chExt cx="644700" cy="619200"/>
          </a:xfrm>
        </p:grpSpPr>
        <p:sp>
          <p:nvSpPr>
            <p:cNvPr id="704" name="Google Shape;704;p35"/>
            <p:cNvSpPr/>
            <p:nvPr/>
          </p:nvSpPr>
          <p:spPr>
            <a:xfrm rot="-1481922">
              <a:off x="8457190" y="4445867"/>
              <a:ext cx="502577" cy="45036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 rot="-2234491">
              <a:off x="8613868" y="4516895"/>
              <a:ext cx="189264" cy="308220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5"/>
          <p:cNvGrpSpPr/>
          <p:nvPr/>
        </p:nvGrpSpPr>
        <p:grpSpPr>
          <a:xfrm>
            <a:off x="6245312" y="2952840"/>
            <a:ext cx="576327" cy="518749"/>
            <a:chOff x="1645088" y="2423533"/>
            <a:chExt cx="576327" cy="518749"/>
          </a:xfrm>
        </p:grpSpPr>
        <p:sp>
          <p:nvSpPr>
            <p:cNvPr id="707" name="Google Shape;707;p35"/>
            <p:cNvSpPr/>
            <p:nvPr/>
          </p:nvSpPr>
          <p:spPr>
            <a:xfrm>
              <a:off x="1782965" y="2423533"/>
              <a:ext cx="300560" cy="114116"/>
            </a:xfrm>
            <a:custGeom>
              <a:avLst/>
              <a:gdLst/>
              <a:ahLst/>
              <a:cxnLst/>
              <a:rect l="l" t="t" r="r" b="b"/>
              <a:pathLst>
                <a:path w="12741" h="4838" extrusionOk="0">
                  <a:moveTo>
                    <a:pt x="2376" y="0"/>
                  </a:moveTo>
                  <a:cubicBezTo>
                    <a:pt x="1072" y="0"/>
                    <a:pt x="0" y="1052"/>
                    <a:pt x="0" y="2355"/>
                  </a:cubicBezTo>
                  <a:lnTo>
                    <a:pt x="0" y="4457"/>
                  </a:lnTo>
                  <a:cubicBezTo>
                    <a:pt x="0" y="4710"/>
                    <a:pt x="189" y="4836"/>
                    <a:pt x="378" y="4836"/>
                  </a:cubicBezTo>
                  <a:cubicBezTo>
                    <a:pt x="568" y="4836"/>
                    <a:pt x="757" y="4710"/>
                    <a:pt x="757" y="4457"/>
                  </a:cubicBezTo>
                  <a:lnTo>
                    <a:pt x="757" y="2355"/>
                  </a:lnTo>
                  <a:cubicBezTo>
                    <a:pt x="757" y="1472"/>
                    <a:pt x="1472" y="757"/>
                    <a:pt x="2355" y="757"/>
                  </a:cubicBezTo>
                  <a:lnTo>
                    <a:pt x="10365" y="757"/>
                  </a:lnTo>
                  <a:cubicBezTo>
                    <a:pt x="11248" y="757"/>
                    <a:pt x="11963" y="1472"/>
                    <a:pt x="11963" y="2355"/>
                  </a:cubicBezTo>
                  <a:lnTo>
                    <a:pt x="11963" y="4457"/>
                  </a:lnTo>
                  <a:cubicBezTo>
                    <a:pt x="11963" y="4668"/>
                    <a:pt x="12131" y="4836"/>
                    <a:pt x="12341" y="4836"/>
                  </a:cubicBezTo>
                  <a:cubicBezTo>
                    <a:pt x="12353" y="4837"/>
                    <a:pt x="12365" y="4838"/>
                    <a:pt x="12377" y="4838"/>
                  </a:cubicBezTo>
                  <a:cubicBezTo>
                    <a:pt x="12572" y="4838"/>
                    <a:pt x="12741" y="4676"/>
                    <a:pt x="12741" y="4457"/>
                  </a:cubicBezTo>
                  <a:lnTo>
                    <a:pt x="12741" y="2355"/>
                  </a:lnTo>
                  <a:cubicBezTo>
                    <a:pt x="12741" y="1052"/>
                    <a:pt x="11669" y="0"/>
                    <a:pt x="10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839484" y="2432945"/>
              <a:ext cx="186998" cy="46161"/>
            </a:xfrm>
            <a:custGeom>
              <a:avLst/>
              <a:gdLst/>
              <a:ahLst/>
              <a:cxnLst/>
              <a:rect l="l" t="t" r="r" b="b"/>
              <a:pathLst>
                <a:path w="7927" h="1957" extrusionOk="0">
                  <a:moveTo>
                    <a:pt x="22" y="1"/>
                  </a:moveTo>
                  <a:cubicBezTo>
                    <a:pt x="1" y="1073"/>
                    <a:pt x="884" y="1956"/>
                    <a:pt x="1977" y="1956"/>
                  </a:cubicBezTo>
                  <a:lnTo>
                    <a:pt x="5972" y="1956"/>
                  </a:lnTo>
                  <a:cubicBezTo>
                    <a:pt x="7044" y="1956"/>
                    <a:pt x="7927" y="1073"/>
                    <a:pt x="7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665421" y="2738934"/>
              <a:ext cx="535163" cy="203348"/>
            </a:xfrm>
            <a:custGeom>
              <a:avLst/>
              <a:gdLst/>
              <a:ahLst/>
              <a:cxnLst/>
              <a:rect l="l" t="t" r="r" b="b"/>
              <a:pathLst>
                <a:path w="22686" h="8621" extrusionOk="0">
                  <a:moveTo>
                    <a:pt x="0" y="1"/>
                  </a:moveTo>
                  <a:lnTo>
                    <a:pt x="0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20730" y="8621"/>
                  </a:lnTo>
                  <a:cubicBezTo>
                    <a:pt x="21803" y="8621"/>
                    <a:pt x="22686" y="7759"/>
                    <a:pt x="22686" y="6687"/>
                  </a:cubicBezTo>
                  <a:lnTo>
                    <a:pt x="226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665421" y="2738934"/>
              <a:ext cx="76903" cy="203348"/>
            </a:xfrm>
            <a:custGeom>
              <a:avLst/>
              <a:gdLst/>
              <a:ahLst/>
              <a:cxnLst/>
              <a:rect l="l" t="t" r="r" b="b"/>
              <a:pathLst>
                <a:path w="3260" h="8621" extrusionOk="0">
                  <a:moveTo>
                    <a:pt x="21" y="1"/>
                  </a:moveTo>
                  <a:lnTo>
                    <a:pt x="21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3259" y="8621"/>
                  </a:lnTo>
                  <a:cubicBezTo>
                    <a:pt x="2187" y="8621"/>
                    <a:pt x="1304" y="7759"/>
                    <a:pt x="1304" y="6687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665917" y="2738934"/>
              <a:ext cx="534667" cy="110130"/>
            </a:xfrm>
            <a:custGeom>
              <a:avLst/>
              <a:gdLst/>
              <a:ahLst/>
              <a:cxnLst/>
              <a:rect l="l" t="t" r="r" b="b"/>
              <a:pathLst>
                <a:path w="22665" h="4669" extrusionOk="0">
                  <a:moveTo>
                    <a:pt x="0" y="1"/>
                  </a:moveTo>
                  <a:lnTo>
                    <a:pt x="0" y="1956"/>
                  </a:lnTo>
                  <a:cubicBezTo>
                    <a:pt x="2839" y="3449"/>
                    <a:pt x="5950" y="4374"/>
                    <a:pt x="9167" y="4668"/>
                  </a:cubicBezTo>
                  <a:lnTo>
                    <a:pt x="13498" y="4668"/>
                  </a:lnTo>
                  <a:cubicBezTo>
                    <a:pt x="16694" y="4374"/>
                    <a:pt x="19805" y="3449"/>
                    <a:pt x="22665" y="1956"/>
                  </a:cubicBezTo>
                  <a:lnTo>
                    <a:pt x="2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645088" y="2523218"/>
              <a:ext cx="576327" cy="279701"/>
            </a:xfrm>
            <a:custGeom>
              <a:avLst/>
              <a:gdLst/>
              <a:ahLst/>
              <a:cxnLst/>
              <a:rect l="l" t="t" r="r" b="b"/>
              <a:pathLst>
                <a:path w="24431" h="11858" extrusionOk="0">
                  <a:moveTo>
                    <a:pt x="1956" y="0"/>
                  </a:moveTo>
                  <a:cubicBezTo>
                    <a:pt x="862" y="0"/>
                    <a:pt x="0" y="862"/>
                    <a:pt x="0" y="1955"/>
                  </a:cubicBezTo>
                  <a:lnTo>
                    <a:pt x="0" y="8662"/>
                  </a:lnTo>
                  <a:cubicBezTo>
                    <a:pt x="3070" y="10449"/>
                    <a:pt x="6497" y="11543"/>
                    <a:pt x="10050" y="11858"/>
                  </a:cubicBezTo>
                  <a:lnTo>
                    <a:pt x="14381" y="11858"/>
                  </a:lnTo>
                  <a:cubicBezTo>
                    <a:pt x="17913" y="11543"/>
                    <a:pt x="21340" y="10449"/>
                    <a:pt x="24431" y="8662"/>
                  </a:cubicBezTo>
                  <a:lnTo>
                    <a:pt x="24431" y="1955"/>
                  </a:lnTo>
                  <a:cubicBezTo>
                    <a:pt x="24431" y="862"/>
                    <a:pt x="23548" y="0"/>
                    <a:pt x="22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45088" y="2523194"/>
              <a:ext cx="75889" cy="220732"/>
            </a:xfrm>
            <a:custGeom>
              <a:avLst/>
              <a:gdLst/>
              <a:ahLst/>
              <a:cxnLst/>
              <a:rect l="l" t="t" r="r" b="b"/>
              <a:pathLst>
                <a:path w="3217" h="9358" extrusionOk="0">
                  <a:moveTo>
                    <a:pt x="1917" y="1"/>
                  </a:moveTo>
                  <a:cubicBezTo>
                    <a:pt x="842" y="1"/>
                    <a:pt x="0" y="876"/>
                    <a:pt x="0" y="1956"/>
                  </a:cubicBezTo>
                  <a:lnTo>
                    <a:pt x="0" y="8663"/>
                  </a:lnTo>
                  <a:cubicBezTo>
                    <a:pt x="421" y="8916"/>
                    <a:pt x="841" y="9147"/>
                    <a:pt x="1262" y="9357"/>
                  </a:cubicBezTo>
                  <a:lnTo>
                    <a:pt x="1262" y="1935"/>
                  </a:lnTo>
                  <a:cubicBezTo>
                    <a:pt x="1262" y="863"/>
                    <a:pt x="2145" y="1"/>
                    <a:pt x="3217" y="1"/>
                  </a:cubicBezTo>
                  <a:lnTo>
                    <a:pt x="1956" y="1"/>
                  </a:lnTo>
                  <a:cubicBezTo>
                    <a:pt x="1943" y="1"/>
                    <a:pt x="1930" y="1"/>
                    <a:pt x="1917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813206" y="2669018"/>
              <a:ext cx="239580" cy="128458"/>
            </a:xfrm>
            <a:custGeom>
              <a:avLst/>
              <a:gdLst/>
              <a:ahLst/>
              <a:cxnLst/>
              <a:rect l="l" t="t" r="r" b="b"/>
              <a:pathLst>
                <a:path w="10156" h="5446" extrusionOk="0">
                  <a:moveTo>
                    <a:pt x="1661" y="0"/>
                  </a:moveTo>
                  <a:cubicBezTo>
                    <a:pt x="736" y="0"/>
                    <a:pt x="1" y="736"/>
                    <a:pt x="1" y="1640"/>
                  </a:cubicBezTo>
                  <a:lnTo>
                    <a:pt x="1" y="5235"/>
                  </a:lnTo>
                  <a:cubicBezTo>
                    <a:pt x="337" y="5320"/>
                    <a:pt x="652" y="5383"/>
                    <a:pt x="989" y="5425"/>
                  </a:cubicBezTo>
                  <a:lnTo>
                    <a:pt x="989" y="1640"/>
                  </a:lnTo>
                  <a:cubicBezTo>
                    <a:pt x="989" y="1283"/>
                    <a:pt x="1283" y="989"/>
                    <a:pt x="1661" y="989"/>
                  </a:cubicBezTo>
                  <a:lnTo>
                    <a:pt x="8515" y="989"/>
                  </a:lnTo>
                  <a:cubicBezTo>
                    <a:pt x="8873" y="989"/>
                    <a:pt x="9167" y="1283"/>
                    <a:pt x="9167" y="1640"/>
                  </a:cubicBezTo>
                  <a:lnTo>
                    <a:pt x="9167" y="5446"/>
                  </a:lnTo>
                  <a:cubicBezTo>
                    <a:pt x="9504" y="5383"/>
                    <a:pt x="9840" y="5320"/>
                    <a:pt x="10155" y="5235"/>
                  </a:cubicBezTo>
                  <a:lnTo>
                    <a:pt x="10155" y="1640"/>
                  </a:lnTo>
                  <a:cubicBezTo>
                    <a:pt x="10155" y="736"/>
                    <a:pt x="9419" y="0"/>
                    <a:pt x="8515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882133" y="2740420"/>
              <a:ext cx="102192" cy="127490"/>
            </a:xfrm>
            <a:custGeom>
              <a:avLst/>
              <a:gdLst/>
              <a:ahLst/>
              <a:cxnLst/>
              <a:rect l="l" t="t" r="r" b="b"/>
              <a:pathLst>
                <a:path w="4332" h="5405" extrusionOk="0">
                  <a:moveTo>
                    <a:pt x="1136" y="1"/>
                  </a:moveTo>
                  <a:cubicBezTo>
                    <a:pt x="506" y="1"/>
                    <a:pt x="1" y="505"/>
                    <a:pt x="1" y="1115"/>
                  </a:cubicBezTo>
                  <a:lnTo>
                    <a:pt x="1" y="4269"/>
                  </a:lnTo>
                  <a:cubicBezTo>
                    <a:pt x="1" y="4900"/>
                    <a:pt x="506" y="5404"/>
                    <a:pt x="1136" y="5404"/>
                  </a:cubicBezTo>
                  <a:lnTo>
                    <a:pt x="3197" y="5404"/>
                  </a:lnTo>
                  <a:cubicBezTo>
                    <a:pt x="3827" y="5404"/>
                    <a:pt x="4332" y="4900"/>
                    <a:pt x="4332" y="4269"/>
                  </a:cubicBezTo>
                  <a:lnTo>
                    <a:pt x="4332" y="1115"/>
                  </a:lnTo>
                  <a:cubicBezTo>
                    <a:pt x="4332" y="505"/>
                    <a:pt x="3827" y="1"/>
                    <a:pt x="3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909425" y="2770189"/>
              <a:ext cx="47133" cy="67460"/>
            </a:xfrm>
            <a:custGeom>
              <a:avLst/>
              <a:gdLst/>
              <a:ahLst/>
              <a:cxnLst/>
              <a:rect l="l" t="t" r="r" b="b"/>
              <a:pathLst>
                <a:path w="1998" h="2860" extrusionOk="0">
                  <a:moveTo>
                    <a:pt x="526" y="0"/>
                  </a:moveTo>
                  <a:cubicBezTo>
                    <a:pt x="232" y="0"/>
                    <a:pt x="21" y="232"/>
                    <a:pt x="0" y="505"/>
                  </a:cubicBezTo>
                  <a:lnTo>
                    <a:pt x="0" y="2355"/>
                  </a:lnTo>
                  <a:cubicBezTo>
                    <a:pt x="21" y="2628"/>
                    <a:pt x="232" y="2860"/>
                    <a:pt x="526" y="2860"/>
                  </a:cubicBezTo>
                  <a:lnTo>
                    <a:pt x="1472" y="2860"/>
                  </a:lnTo>
                  <a:cubicBezTo>
                    <a:pt x="1766" y="2860"/>
                    <a:pt x="1977" y="2628"/>
                    <a:pt x="1998" y="2355"/>
                  </a:cubicBezTo>
                  <a:lnTo>
                    <a:pt x="1998" y="505"/>
                  </a:lnTo>
                  <a:cubicBezTo>
                    <a:pt x="1977" y="232"/>
                    <a:pt x="176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5"/>
          <p:cNvGrpSpPr/>
          <p:nvPr/>
        </p:nvGrpSpPr>
        <p:grpSpPr>
          <a:xfrm>
            <a:off x="6265886" y="1363011"/>
            <a:ext cx="535152" cy="454802"/>
            <a:chOff x="6943175" y="2494925"/>
            <a:chExt cx="535152" cy="454802"/>
          </a:xfrm>
        </p:grpSpPr>
        <p:sp>
          <p:nvSpPr>
            <p:cNvPr id="739" name="Google Shape;739;p35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692;p35">
            <a:extLst>
              <a:ext uri="{FF2B5EF4-FFF2-40B4-BE49-F238E27FC236}">
                <a16:creationId xmlns:a16="http://schemas.microsoft.com/office/drawing/2014/main" id="{AAE1B46C-C279-68B4-3422-212C48D00613}"/>
              </a:ext>
            </a:extLst>
          </p:cNvPr>
          <p:cNvSpPr txBox="1">
            <a:spLocks/>
          </p:cNvSpPr>
          <p:nvPr/>
        </p:nvSpPr>
        <p:spPr>
          <a:xfrm>
            <a:off x="1243154" y="3539022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Accountant</a:t>
            </a:r>
            <a:endParaRPr lang="en-US" dirty="0"/>
          </a:p>
        </p:txBody>
      </p:sp>
      <p:grpSp>
        <p:nvGrpSpPr>
          <p:cNvPr id="38" name="Google Shape;717;p35">
            <a:extLst>
              <a:ext uri="{FF2B5EF4-FFF2-40B4-BE49-F238E27FC236}">
                <a16:creationId xmlns:a16="http://schemas.microsoft.com/office/drawing/2014/main" id="{328B9DBC-1098-279F-49BC-64B141FD7A8E}"/>
              </a:ext>
            </a:extLst>
          </p:cNvPr>
          <p:cNvGrpSpPr/>
          <p:nvPr/>
        </p:nvGrpSpPr>
        <p:grpSpPr>
          <a:xfrm>
            <a:off x="2075379" y="2949030"/>
            <a:ext cx="535161" cy="533648"/>
            <a:chOff x="4304425" y="2416083"/>
            <a:chExt cx="535161" cy="533648"/>
          </a:xfrm>
        </p:grpSpPr>
        <p:sp>
          <p:nvSpPr>
            <p:cNvPr id="39" name="Google Shape;718;p35">
              <a:extLst>
                <a:ext uri="{FF2B5EF4-FFF2-40B4-BE49-F238E27FC236}">
                  <a16:creationId xmlns:a16="http://schemas.microsoft.com/office/drawing/2014/main" id="{E19201CF-55EB-CB21-C646-F73EC9BA4A33}"/>
                </a:ext>
              </a:extLst>
            </p:cNvPr>
            <p:cNvSpPr/>
            <p:nvPr/>
          </p:nvSpPr>
          <p:spPr>
            <a:xfrm>
              <a:off x="4527223" y="2416083"/>
              <a:ext cx="89533" cy="49200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9;p35">
              <a:extLst>
                <a:ext uri="{FF2B5EF4-FFF2-40B4-BE49-F238E27FC236}">
                  <a16:creationId xmlns:a16="http://schemas.microsoft.com/office/drawing/2014/main" id="{BCAF15B9-0EFB-45A9-B836-AEE8E3F25A12}"/>
                </a:ext>
              </a:extLst>
            </p:cNvPr>
            <p:cNvSpPr/>
            <p:nvPr/>
          </p:nvSpPr>
          <p:spPr>
            <a:xfrm>
              <a:off x="4582806" y="2416083"/>
              <a:ext cx="33946" cy="49200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0;p35">
              <a:extLst>
                <a:ext uri="{FF2B5EF4-FFF2-40B4-BE49-F238E27FC236}">
                  <a16:creationId xmlns:a16="http://schemas.microsoft.com/office/drawing/2014/main" id="{EF342A2A-A028-857D-63E4-476DB600156B}"/>
                </a:ext>
              </a:extLst>
            </p:cNvPr>
            <p:cNvSpPr/>
            <p:nvPr/>
          </p:nvSpPr>
          <p:spPr>
            <a:xfrm>
              <a:off x="4335889" y="2492296"/>
              <a:ext cx="472228" cy="286308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1;p35">
              <a:extLst>
                <a:ext uri="{FF2B5EF4-FFF2-40B4-BE49-F238E27FC236}">
                  <a16:creationId xmlns:a16="http://schemas.microsoft.com/office/drawing/2014/main" id="{80E2C958-8CC5-FA0E-ED0F-B7AD063F5D1F}"/>
                </a:ext>
              </a:extLst>
            </p:cNvPr>
            <p:cNvSpPr/>
            <p:nvPr/>
          </p:nvSpPr>
          <p:spPr>
            <a:xfrm>
              <a:off x="4776082" y="2492296"/>
              <a:ext cx="32004" cy="286308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2;p35">
              <a:extLst>
                <a:ext uri="{FF2B5EF4-FFF2-40B4-BE49-F238E27FC236}">
                  <a16:creationId xmlns:a16="http://schemas.microsoft.com/office/drawing/2014/main" id="{B279798E-1FF0-931F-9CED-AFB39E0929A4}"/>
                </a:ext>
              </a:extLst>
            </p:cNvPr>
            <p:cNvSpPr/>
            <p:nvPr/>
          </p:nvSpPr>
          <p:spPr>
            <a:xfrm>
              <a:off x="4304425" y="2449511"/>
              <a:ext cx="535161" cy="58558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3;p35">
              <a:extLst>
                <a:ext uri="{FF2B5EF4-FFF2-40B4-BE49-F238E27FC236}">
                  <a16:creationId xmlns:a16="http://schemas.microsoft.com/office/drawing/2014/main" id="{364BD885-B5EB-7F2E-8EB9-2F190AEEE37D}"/>
                </a:ext>
              </a:extLst>
            </p:cNvPr>
            <p:cNvSpPr/>
            <p:nvPr/>
          </p:nvSpPr>
          <p:spPr>
            <a:xfrm>
              <a:off x="4466237" y="2863631"/>
              <a:ext cx="211514" cy="49200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4;p35">
              <a:extLst>
                <a:ext uri="{FF2B5EF4-FFF2-40B4-BE49-F238E27FC236}">
                  <a16:creationId xmlns:a16="http://schemas.microsoft.com/office/drawing/2014/main" id="{EDE0A74F-CE47-BC0B-4FB3-9DC3174C26A6}"/>
                </a:ext>
              </a:extLst>
            </p:cNvPr>
            <p:cNvSpPr/>
            <p:nvPr/>
          </p:nvSpPr>
          <p:spPr>
            <a:xfrm>
              <a:off x="4405250" y="2805102"/>
              <a:ext cx="129374" cy="144628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5;p35">
              <a:extLst>
                <a:ext uri="{FF2B5EF4-FFF2-40B4-BE49-F238E27FC236}">
                  <a16:creationId xmlns:a16="http://schemas.microsoft.com/office/drawing/2014/main" id="{A6939C66-35C8-84F0-E205-B6FB2C870702}"/>
                </a:ext>
              </a:extLst>
            </p:cNvPr>
            <p:cNvSpPr/>
            <p:nvPr/>
          </p:nvSpPr>
          <p:spPr>
            <a:xfrm>
              <a:off x="4607884" y="2805524"/>
              <a:ext cx="130848" cy="144207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6;p35">
              <a:extLst>
                <a:ext uri="{FF2B5EF4-FFF2-40B4-BE49-F238E27FC236}">
                  <a16:creationId xmlns:a16="http://schemas.microsoft.com/office/drawing/2014/main" id="{896CCB9D-4922-178F-D28A-7DF51BE7171A}"/>
                </a:ext>
              </a:extLst>
            </p:cNvPr>
            <p:cNvSpPr/>
            <p:nvPr/>
          </p:nvSpPr>
          <p:spPr>
            <a:xfrm>
              <a:off x="4463781" y="2805524"/>
              <a:ext cx="72712" cy="31560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;p35">
              <a:extLst>
                <a:ext uri="{FF2B5EF4-FFF2-40B4-BE49-F238E27FC236}">
                  <a16:creationId xmlns:a16="http://schemas.microsoft.com/office/drawing/2014/main" id="{081110B6-D289-8428-A25D-CA3ED66BAA15}"/>
                </a:ext>
              </a:extLst>
            </p:cNvPr>
            <p:cNvSpPr/>
            <p:nvPr/>
          </p:nvSpPr>
          <p:spPr>
            <a:xfrm>
              <a:off x="4607884" y="2805524"/>
              <a:ext cx="72314" cy="31560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8;p35">
              <a:extLst>
                <a:ext uri="{FF2B5EF4-FFF2-40B4-BE49-F238E27FC236}">
                  <a16:creationId xmlns:a16="http://schemas.microsoft.com/office/drawing/2014/main" id="{719CCB54-8DBB-F2AD-6160-C858AC324142}"/>
                </a:ext>
              </a:extLst>
            </p:cNvPr>
            <p:cNvSpPr/>
            <p:nvPr/>
          </p:nvSpPr>
          <p:spPr>
            <a:xfrm>
              <a:off x="4304425" y="2762809"/>
              <a:ext cx="535161" cy="58066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9;p35">
              <a:extLst>
                <a:ext uri="{FF2B5EF4-FFF2-40B4-BE49-F238E27FC236}">
                  <a16:creationId xmlns:a16="http://schemas.microsoft.com/office/drawing/2014/main" id="{45B6DAF9-E0F4-3B82-0D60-1FD89BF9C571}"/>
                </a:ext>
              </a:extLst>
            </p:cNvPr>
            <p:cNvSpPr/>
            <p:nvPr/>
          </p:nvSpPr>
          <p:spPr>
            <a:xfrm>
              <a:off x="4806587" y="2449511"/>
              <a:ext cx="32964" cy="58558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0;p35">
              <a:extLst>
                <a:ext uri="{FF2B5EF4-FFF2-40B4-BE49-F238E27FC236}">
                  <a16:creationId xmlns:a16="http://schemas.microsoft.com/office/drawing/2014/main" id="{82329C13-3A09-F4F9-954F-9F08697C593F}"/>
                </a:ext>
              </a:extLst>
            </p:cNvPr>
            <p:cNvSpPr/>
            <p:nvPr/>
          </p:nvSpPr>
          <p:spPr>
            <a:xfrm>
              <a:off x="4806587" y="2762809"/>
              <a:ext cx="32964" cy="58066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1;p35">
              <a:extLst>
                <a:ext uri="{FF2B5EF4-FFF2-40B4-BE49-F238E27FC236}">
                  <a16:creationId xmlns:a16="http://schemas.microsoft.com/office/drawing/2014/main" id="{DA552AE3-752B-D739-7941-395334C8BDE8}"/>
                </a:ext>
              </a:extLst>
            </p:cNvPr>
            <p:cNvSpPr/>
            <p:nvPr/>
          </p:nvSpPr>
          <p:spPr>
            <a:xfrm>
              <a:off x="4615253" y="2569375"/>
              <a:ext cx="74092" cy="79356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2;p35">
              <a:extLst>
                <a:ext uri="{FF2B5EF4-FFF2-40B4-BE49-F238E27FC236}">
                  <a16:creationId xmlns:a16="http://schemas.microsoft.com/office/drawing/2014/main" id="{740FCC96-D380-4F29-D4C4-67152882CAA1}"/>
                </a:ext>
              </a:extLst>
            </p:cNvPr>
            <p:cNvSpPr/>
            <p:nvPr/>
          </p:nvSpPr>
          <p:spPr>
            <a:xfrm>
              <a:off x="4528112" y="2613727"/>
              <a:ext cx="75870" cy="458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3;p35">
              <a:extLst>
                <a:ext uri="{FF2B5EF4-FFF2-40B4-BE49-F238E27FC236}">
                  <a16:creationId xmlns:a16="http://schemas.microsoft.com/office/drawing/2014/main" id="{11E7EB94-02BB-88A3-0261-C6B2DD01F19B}"/>
                </a:ext>
              </a:extLst>
            </p:cNvPr>
            <p:cNvSpPr/>
            <p:nvPr/>
          </p:nvSpPr>
          <p:spPr>
            <a:xfrm>
              <a:off x="4450002" y="2619809"/>
              <a:ext cx="69600" cy="80572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34;p35">
              <a:extLst>
                <a:ext uri="{FF2B5EF4-FFF2-40B4-BE49-F238E27FC236}">
                  <a16:creationId xmlns:a16="http://schemas.microsoft.com/office/drawing/2014/main" id="{AB62AFAC-6587-ADBA-EF92-6D463BA6CCF6}"/>
                </a:ext>
              </a:extLst>
            </p:cNvPr>
            <p:cNvSpPr/>
            <p:nvPr/>
          </p:nvSpPr>
          <p:spPr>
            <a:xfrm>
              <a:off x="4406233" y="2681168"/>
              <a:ext cx="71823" cy="61576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5;p35">
              <a:extLst>
                <a:ext uri="{FF2B5EF4-FFF2-40B4-BE49-F238E27FC236}">
                  <a16:creationId xmlns:a16="http://schemas.microsoft.com/office/drawing/2014/main" id="{C670DF3C-3AE7-EB90-631A-7D94FEF99FE5}"/>
                </a:ext>
              </a:extLst>
            </p:cNvPr>
            <p:cNvSpPr/>
            <p:nvPr/>
          </p:nvSpPr>
          <p:spPr>
            <a:xfrm>
              <a:off x="4481139" y="2577375"/>
              <a:ext cx="71682" cy="61435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6;p35">
              <a:extLst>
                <a:ext uri="{FF2B5EF4-FFF2-40B4-BE49-F238E27FC236}">
                  <a16:creationId xmlns:a16="http://schemas.microsoft.com/office/drawing/2014/main" id="{A9EAF691-BFA2-4EA3-A8DC-9A9D3C52A397}"/>
                </a:ext>
              </a:extLst>
            </p:cNvPr>
            <p:cNvSpPr/>
            <p:nvPr/>
          </p:nvSpPr>
          <p:spPr>
            <a:xfrm>
              <a:off x="4572958" y="2629517"/>
              <a:ext cx="71846" cy="61599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7;p35">
              <a:extLst>
                <a:ext uri="{FF2B5EF4-FFF2-40B4-BE49-F238E27FC236}">
                  <a16:creationId xmlns:a16="http://schemas.microsoft.com/office/drawing/2014/main" id="{11380FED-7137-8A6E-92F4-78DD16F76919}"/>
                </a:ext>
              </a:extLst>
            </p:cNvPr>
            <p:cNvSpPr/>
            <p:nvPr/>
          </p:nvSpPr>
          <p:spPr>
            <a:xfrm>
              <a:off x="4648705" y="2527712"/>
              <a:ext cx="72314" cy="61435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595;p71">
            <a:extLst>
              <a:ext uri="{FF2B5EF4-FFF2-40B4-BE49-F238E27FC236}">
                <a16:creationId xmlns:a16="http://schemas.microsoft.com/office/drawing/2014/main" id="{FFE14F8C-DDD8-3F3E-0143-AC61A4D2EE29}"/>
              </a:ext>
            </a:extLst>
          </p:cNvPr>
          <p:cNvGrpSpPr/>
          <p:nvPr/>
        </p:nvGrpSpPr>
        <p:grpSpPr>
          <a:xfrm>
            <a:off x="2087918" y="1286749"/>
            <a:ext cx="581839" cy="511150"/>
            <a:chOff x="7402362" y="3681535"/>
            <a:chExt cx="402757" cy="372728"/>
          </a:xfrm>
        </p:grpSpPr>
        <p:sp>
          <p:nvSpPr>
            <p:cNvPr id="60" name="Google Shape;7596;p71">
              <a:extLst>
                <a:ext uri="{FF2B5EF4-FFF2-40B4-BE49-F238E27FC236}">
                  <a16:creationId xmlns:a16="http://schemas.microsoft.com/office/drawing/2014/main" id="{482D8CFF-BDDD-190F-02C4-260F370C9D47}"/>
                </a:ext>
              </a:extLst>
            </p:cNvPr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rgbClr val="8A9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97;p71">
              <a:extLst>
                <a:ext uri="{FF2B5EF4-FFF2-40B4-BE49-F238E27FC236}">
                  <a16:creationId xmlns:a16="http://schemas.microsoft.com/office/drawing/2014/main" id="{7FA482C9-F167-2552-CF2F-480EA829E212}"/>
                </a:ext>
              </a:extLst>
            </p:cNvPr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98;p71">
              <a:extLst>
                <a:ext uri="{FF2B5EF4-FFF2-40B4-BE49-F238E27FC236}">
                  <a16:creationId xmlns:a16="http://schemas.microsoft.com/office/drawing/2014/main" id="{DF4A6C25-1AC2-A891-433F-7EF315C0295D}"/>
                </a:ext>
              </a:extLst>
            </p:cNvPr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99;p71">
              <a:extLst>
                <a:ext uri="{FF2B5EF4-FFF2-40B4-BE49-F238E27FC236}">
                  <a16:creationId xmlns:a16="http://schemas.microsoft.com/office/drawing/2014/main" id="{95F2E42F-A3C4-7161-3E5D-B619116278D5}"/>
                </a:ext>
              </a:extLst>
            </p:cNvPr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600;p71">
              <a:extLst>
                <a:ext uri="{FF2B5EF4-FFF2-40B4-BE49-F238E27FC236}">
                  <a16:creationId xmlns:a16="http://schemas.microsoft.com/office/drawing/2014/main" id="{7C961820-23A3-640D-5AA6-8125800D706C}"/>
                </a:ext>
              </a:extLst>
            </p:cNvPr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601;p71">
              <a:extLst>
                <a:ext uri="{FF2B5EF4-FFF2-40B4-BE49-F238E27FC236}">
                  <a16:creationId xmlns:a16="http://schemas.microsoft.com/office/drawing/2014/main" id="{649FFB46-1D33-8E01-2E5E-ACF2816489AF}"/>
                </a:ext>
              </a:extLst>
            </p:cNvPr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602;p71">
              <a:extLst>
                <a:ext uri="{FF2B5EF4-FFF2-40B4-BE49-F238E27FC236}">
                  <a16:creationId xmlns:a16="http://schemas.microsoft.com/office/drawing/2014/main" id="{DFB00E2F-EAB3-6BFF-6321-6C46EC156C96}"/>
                </a:ext>
              </a:extLst>
            </p:cNvPr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603;p71">
              <a:extLst>
                <a:ext uri="{FF2B5EF4-FFF2-40B4-BE49-F238E27FC236}">
                  <a16:creationId xmlns:a16="http://schemas.microsoft.com/office/drawing/2014/main" id="{D08326E8-C08A-969C-6ACC-F36278AE9F1F}"/>
                </a:ext>
              </a:extLst>
            </p:cNvPr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604;p71">
              <a:extLst>
                <a:ext uri="{FF2B5EF4-FFF2-40B4-BE49-F238E27FC236}">
                  <a16:creationId xmlns:a16="http://schemas.microsoft.com/office/drawing/2014/main" id="{CB30CCE2-52D8-8DC2-43CD-AE8007F13CB5}"/>
                </a:ext>
              </a:extLst>
            </p:cNvPr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rgbClr val="8A9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605;p71">
              <a:extLst>
                <a:ext uri="{FF2B5EF4-FFF2-40B4-BE49-F238E27FC236}">
                  <a16:creationId xmlns:a16="http://schemas.microsoft.com/office/drawing/2014/main" id="{0208E7DB-E601-5D53-14CA-F203B4441F99}"/>
                </a:ext>
              </a:extLst>
            </p:cNvPr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606;p71">
              <a:extLst>
                <a:ext uri="{FF2B5EF4-FFF2-40B4-BE49-F238E27FC236}">
                  <a16:creationId xmlns:a16="http://schemas.microsoft.com/office/drawing/2014/main" id="{38328B08-4A39-9220-1000-4BE8FC7FF4D2}"/>
                </a:ext>
              </a:extLst>
            </p:cNvPr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607;p71">
              <a:extLst>
                <a:ext uri="{FF2B5EF4-FFF2-40B4-BE49-F238E27FC236}">
                  <a16:creationId xmlns:a16="http://schemas.microsoft.com/office/drawing/2014/main" id="{CE8669C7-B500-AE7C-BF7F-36C036CA3B21}"/>
                </a:ext>
              </a:extLst>
            </p:cNvPr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608;p71">
              <a:extLst>
                <a:ext uri="{FF2B5EF4-FFF2-40B4-BE49-F238E27FC236}">
                  <a16:creationId xmlns:a16="http://schemas.microsoft.com/office/drawing/2014/main" id="{2BFF0F2D-C67A-CE50-C3C9-4047C3CD804A}"/>
                </a:ext>
              </a:extLst>
            </p:cNvPr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609;p71">
              <a:extLst>
                <a:ext uri="{FF2B5EF4-FFF2-40B4-BE49-F238E27FC236}">
                  <a16:creationId xmlns:a16="http://schemas.microsoft.com/office/drawing/2014/main" id="{915D1E97-A4CD-A200-D7EF-4EF1F5EAD00F}"/>
                </a:ext>
              </a:extLst>
            </p:cNvPr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610;p71">
              <a:extLst>
                <a:ext uri="{FF2B5EF4-FFF2-40B4-BE49-F238E27FC236}">
                  <a16:creationId xmlns:a16="http://schemas.microsoft.com/office/drawing/2014/main" id="{092C3FE2-92D5-5FD0-18CF-5463C9E15667}"/>
                </a:ext>
              </a:extLst>
            </p:cNvPr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611;p71">
              <a:extLst>
                <a:ext uri="{FF2B5EF4-FFF2-40B4-BE49-F238E27FC236}">
                  <a16:creationId xmlns:a16="http://schemas.microsoft.com/office/drawing/2014/main" id="{ECCAE88C-FB37-7196-865D-AB5270174CB9}"/>
                </a:ext>
              </a:extLst>
            </p:cNvPr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56"/>
          <p:cNvGrpSpPr/>
          <p:nvPr/>
        </p:nvGrpSpPr>
        <p:grpSpPr>
          <a:xfrm>
            <a:off x="1845802" y="1105100"/>
            <a:ext cx="1562904" cy="2933292"/>
            <a:chOff x="1845802" y="1105100"/>
            <a:chExt cx="1562904" cy="2933292"/>
          </a:xfrm>
        </p:grpSpPr>
        <p:sp>
          <p:nvSpPr>
            <p:cNvPr id="1782" name="Google Shape;1782;p56"/>
            <p:cNvSpPr/>
            <p:nvPr/>
          </p:nvSpPr>
          <p:spPr>
            <a:xfrm>
              <a:off x="1845802" y="1105100"/>
              <a:ext cx="1562904" cy="2933292"/>
            </a:xfrm>
            <a:custGeom>
              <a:avLst/>
              <a:gdLst/>
              <a:ahLst/>
              <a:cxnLst/>
              <a:rect l="l" t="t" r="r" b="b"/>
              <a:pathLst>
                <a:path w="104385" h="195912" extrusionOk="0">
                  <a:moveTo>
                    <a:pt x="2095" y="1"/>
                  </a:moveTo>
                  <a:cubicBezTo>
                    <a:pt x="904" y="1"/>
                    <a:pt x="0" y="945"/>
                    <a:pt x="0" y="2096"/>
                  </a:cubicBezTo>
                  <a:lnTo>
                    <a:pt x="0" y="193776"/>
                  </a:lnTo>
                  <a:cubicBezTo>
                    <a:pt x="0" y="194967"/>
                    <a:pt x="986" y="195912"/>
                    <a:pt x="2095" y="195912"/>
                  </a:cubicBezTo>
                  <a:lnTo>
                    <a:pt x="102290" y="195912"/>
                  </a:lnTo>
                  <a:cubicBezTo>
                    <a:pt x="103399" y="195912"/>
                    <a:pt x="104344" y="194967"/>
                    <a:pt x="104385" y="193776"/>
                  </a:cubicBezTo>
                  <a:lnTo>
                    <a:pt x="104385" y="2096"/>
                  </a:lnTo>
                  <a:cubicBezTo>
                    <a:pt x="104385" y="904"/>
                    <a:pt x="103399" y="1"/>
                    <a:pt x="10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890096" y="1156777"/>
              <a:ext cx="1473099" cy="2829967"/>
            </a:xfrm>
            <a:custGeom>
              <a:avLst/>
              <a:gdLst/>
              <a:ahLst/>
              <a:cxnLst/>
              <a:rect l="l" t="t" r="r" b="b"/>
              <a:pathLst>
                <a:path w="98387" h="189011" extrusionOk="0">
                  <a:moveTo>
                    <a:pt x="2013" y="0"/>
                  </a:moveTo>
                  <a:cubicBezTo>
                    <a:pt x="904" y="0"/>
                    <a:pt x="0" y="904"/>
                    <a:pt x="0" y="1972"/>
                  </a:cubicBezTo>
                  <a:lnTo>
                    <a:pt x="0" y="186997"/>
                  </a:lnTo>
                  <a:cubicBezTo>
                    <a:pt x="0" y="188148"/>
                    <a:pt x="945" y="189010"/>
                    <a:pt x="2013" y="189010"/>
                  </a:cubicBezTo>
                  <a:lnTo>
                    <a:pt x="96415" y="189010"/>
                  </a:lnTo>
                  <a:cubicBezTo>
                    <a:pt x="97524" y="189010"/>
                    <a:pt x="98387" y="188148"/>
                    <a:pt x="98387" y="187038"/>
                  </a:cubicBezTo>
                  <a:lnTo>
                    <a:pt x="98387" y="1972"/>
                  </a:lnTo>
                  <a:cubicBezTo>
                    <a:pt x="98387" y="863"/>
                    <a:pt x="97483" y="0"/>
                    <a:pt x="96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2433262" y="3848089"/>
              <a:ext cx="387518" cy="64591"/>
            </a:xfrm>
            <a:custGeom>
              <a:avLst/>
              <a:gdLst/>
              <a:ahLst/>
              <a:cxnLst/>
              <a:rect l="l" t="t" r="r" b="b"/>
              <a:pathLst>
                <a:path w="25882" h="4314" extrusionOk="0">
                  <a:moveTo>
                    <a:pt x="2137" y="0"/>
                  </a:moveTo>
                  <a:cubicBezTo>
                    <a:pt x="987" y="0"/>
                    <a:pt x="1" y="945"/>
                    <a:pt x="1" y="2136"/>
                  </a:cubicBezTo>
                  <a:cubicBezTo>
                    <a:pt x="1" y="3328"/>
                    <a:pt x="987" y="4313"/>
                    <a:pt x="2137" y="4313"/>
                  </a:cubicBezTo>
                  <a:lnTo>
                    <a:pt x="23704" y="4313"/>
                  </a:lnTo>
                  <a:cubicBezTo>
                    <a:pt x="24895" y="4313"/>
                    <a:pt x="25881" y="3328"/>
                    <a:pt x="25881" y="2136"/>
                  </a:cubicBezTo>
                  <a:cubicBezTo>
                    <a:pt x="25881" y="945"/>
                    <a:pt x="24895" y="0"/>
                    <a:pt x="23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56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Salesman</a:t>
            </a:r>
          </a:p>
        </p:txBody>
      </p:sp>
      <p:sp>
        <p:nvSpPr>
          <p:cNvPr id="1786" name="Google Shape;1786;p56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of selling the products and made new transactions</a:t>
            </a:r>
          </a:p>
        </p:txBody>
      </p:sp>
      <p:pic>
        <p:nvPicPr>
          <p:cNvPr id="1787" name="Google Shape;1787;p56"/>
          <p:cNvPicPr preferRelativeResize="0"/>
          <p:nvPr/>
        </p:nvPicPr>
        <p:blipFill rotWithShape="1">
          <a:blip r:embed="rId3">
            <a:alphaModFix/>
          </a:blip>
          <a:srcRect l="56545" r="14174"/>
          <a:stretch/>
        </p:blipFill>
        <p:spPr>
          <a:xfrm flipH="1">
            <a:off x="1890092" y="1156772"/>
            <a:ext cx="1473290" cy="28303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8" name="Google Shape;1788;p56"/>
          <p:cNvGrpSpPr/>
          <p:nvPr/>
        </p:nvGrpSpPr>
        <p:grpSpPr>
          <a:xfrm>
            <a:off x="2366221" y="1139556"/>
            <a:ext cx="521582" cy="52284"/>
            <a:chOff x="2366221" y="1139556"/>
            <a:chExt cx="521582" cy="52284"/>
          </a:xfrm>
        </p:grpSpPr>
        <p:sp>
          <p:nvSpPr>
            <p:cNvPr id="1789" name="Google Shape;1789;p56"/>
            <p:cNvSpPr/>
            <p:nvPr/>
          </p:nvSpPr>
          <p:spPr>
            <a:xfrm>
              <a:off x="2366221" y="1139556"/>
              <a:ext cx="521582" cy="52284"/>
            </a:xfrm>
            <a:custGeom>
              <a:avLst/>
              <a:gdLst/>
              <a:ahLst/>
              <a:cxnLst/>
              <a:rect l="l" t="t" r="r" b="b"/>
              <a:pathLst>
                <a:path w="34836" h="3492" extrusionOk="0">
                  <a:moveTo>
                    <a:pt x="0" y="0"/>
                  </a:moveTo>
                  <a:lnTo>
                    <a:pt x="0" y="2465"/>
                  </a:lnTo>
                  <a:cubicBezTo>
                    <a:pt x="0" y="3040"/>
                    <a:pt x="452" y="3492"/>
                    <a:pt x="1027" y="3492"/>
                  </a:cubicBezTo>
                  <a:lnTo>
                    <a:pt x="33809" y="3492"/>
                  </a:lnTo>
                  <a:cubicBezTo>
                    <a:pt x="34343" y="3492"/>
                    <a:pt x="34836" y="3040"/>
                    <a:pt x="34836" y="2465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45846"/>
                </a:solidFill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519379" y="1156777"/>
              <a:ext cx="215290" cy="15"/>
            </a:xfrm>
            <a:custGeom>
              <a:avLst/>
              <a:gdLst/>
              <a:ahLst/>
              <a:cxnLst/>
              <a:rect l="l" t="t" r="r" b="b"/>
              <a:pathLst>
                <a:path w="14379" h="1" fill="none" extrusionOk="0">
                  <a:moveTo>
                    <a:pt x="1" y="0"/>
                  </a:moveTo>
                  <a:lnTo>
                    <a:pt x="14379" y="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rgbClr val="FFFFFF"/>
              </a:solidFill>
              <a:prstDash val="solid"/>
              <a:miter lim="41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56"/>
          <p:cNvGrpSpPr/>
          <p:nvPr/>
        </p:nvGrpSpPr>
        <p:grpSpPr>
          <a:xfrm>
            <a:off x="8192025" y="2797485"/>
            <a:ext cx="785377" cy="2421158"/>
            <a:chOff x="7825375" y="2447285"/>
            <a:chExt cx="785377" cy="2421158"/>
          </a:xfrm>
        </p:grpSpPr>
        <p:sp>
          <p:nvSpPr>
            <p:cNvPr id="1792" name="Google Shape;1792;p56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5"/>
          <p:cNvSpPr txBox="1">
            <a:spLocks noGrp="1"/>
          </p:cNvSpPr>
          <p:nvPr>
            <p:ph type="ctrTitle"/>
          </p:nvPr>
        </p:nvSpPr>
        <p:spPr>
          <a:xfrm flipH="1">
            <a:off x="1101425" y="1853950"/>
            <a:ext cx="3186796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procurement</a:t>
            </a:r>
            <a:endParaRPr dirty="0"/>
          </a:p>
        </p:txBody>
      </p:sp>
      <p:sp>
        <p:nvSpPr>
          <p:cNvPr id="1765" name="Google Shape;1765;p55"/>
          <p:cNvSpPr txBox="1">
            <a:spLocks noGrp="1"/>
          </p:cNvSpPr>
          <p:nvPr>
            <p:ph type="subTitle" idx="1"/>
          </p:nvPr>
        </p:nvSpPr>
        <p:spPr>
          <a:xfrm flipH="1">
            <a:off x="1101425" y="2354850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of add new products to the store, edit the products, delete the products, and restock the products</a:t>
            </a:r>
            <a:endParaRPr dirty="0"/>
          </a:p>
        </p:txBody>
      </p:sp>
      <p:sp>
        <p:nvSpPr>
          <p:cNvPr id="1766" name="Google Shape;1766;p55"/>
          <p:cNvSpPr/>
          <p:nvPr/>
        </p:nvSpPr>
        <p:spPr>
          <a:xfrm>
            <a:off x="5717846" y="1504578"/>
            <a:ext cx="1780745" cy="2331834"/>
          </a:xfrm>
          <a:custGeom>
            <a:avLst/>
            <a:gdLst/>
            <a:ahLst/>
            <a:cxnLst/>
            <a:rect l="l" t="t" r="r" b="b"/>
            <a:pathLst>
              <a:path w="123921" h="162271" extrusionOk="0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55"/>
          <p:cNvSpPr/>
          <p:nvPr/>
        </p:nvSpPr>
        <p:spPr>
          <a:xfrm>
            <a:off x="5717846" y="1504578"/>
            <a:ext cx="1780745" cy="2331834"/>
          </a:xfrm>
          <a:custGeom>
            <a:avLst/>
            <a:gdLst/>
            <a:ahLst/>
            <a:cxnLst/>
            <a:rect l="l" t="t" r="r" b="b"/>
            <a:pathLst>
              <a:path w="123921" h="162271" extrusionOk="0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55"/>
          <p:cNvGrpSpPr/>
          <p:nvPr/>
        </p:nvGrpSpPr>
        <p:grpSpPr>
          <a:xfrm>
            <a:off x="5623883" y="1182534"/>
            <a:ext cx="1977596" cy="3005319"/>
            <a:chOff x="5396237" y="762001"/>
            <a:chExt cx="2283070" cy="3469143"/>
          </a:xfrm>
        </p:grpSpPr>
        <p:sp>
          <p:nvSpPr>
            <p:cNvPr id="1769" name="Google Shape;1769;p55"/>
            <p:cNvSpPr/>
            <p:nvPr/>
          </p:nvSpPr>
          <p:spPr>
            <a:xfrm>
              <a:off x="5396237" y="762001"/>
              <a:ext cx="2283070" cy="3469143"/>
            </a:xfrm>
            <a:custGeom>
              <a:avLst/>
              <a:gdLst/>
              <a:ahLst/>
              <a:cxnLst/>
              <a:rect l="l" t="t" r="r" b="b"/>
              <a:pathLst>
                <a:path w="137638" h="209142" extrusionOk="0">
                  <a:moveTo>
                    <a:pt x="3648" y="0"/>
                  </a:moveTo>
                  <a:cubicBezTo>
                    <a:pt x="1634" y="0"/>
                    <a:pt x="0" y="1634"/>
                    <a:pt x="0" y="3648"/>
                  </a:cubicBezTo>
                  <a:lnTo>
                    <a:pt x="0" y="205493"/>
                  </a:lnTo>
                  <a:cubicBezTo>
                    <a:pt x="0" y="207507"/>
                    <a:pt x="1634" y="209141"/>
                    <a:pt x="3648" y="209141"/>
                  </a:cubicBezTo>
                  <a:lnTo>
                    <a:pt x="133989" y="209141"/>
                  </a:lnTo>
                  <a:cubicBezTo>
                    <a:pt x="136003" y="209141"/>
                    <a:pt x="137638" y="207507"/>
                    <a:pt x="137638" y="205493"/>
                  </a:cubicBezTo>
                  <a:lnTo>
                    <a:pt x="137638" y="3648"/>
                  </a:lnTo>
                  <a:cubicBezTo>
                    <a:pt x="137638" y="1634"/>
                    <a:pt x="136003" y="0"/>
                    <a:pt x="133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>
              <a:off x="6303377" y="3970383"/>
              <a:ext cx="469592" cy="65371"/>
            </a:xfrm>
            <a:custGeom>
              <a:avLst/>
              <a:gdLst/>
              <a:ahLst/>
              <a:cxnLst/>
              <a:rect l="l" t="t" r="r" b="b"/>
              <a:pathLst>
                <a:path w="28310" h="3941" extrusionOk="0">
                  <a:moveTo>
                    <a:pt x="1956" y="1"/>
                  </a:moveTo>
                  <a:cubicBezTo>
                    <a:pt x="876" y="1"/>
                    <a:pt x="0" y="905"/>
                    <a:pt x="0" y="1956"/>
                  </a:cubicBezTo>
                  <a:cubicBezTo>
                    <a:pt x="0" y="3065"/>
                    <a:pt x="876" y="3941"/>
                    <a:pt x="1956" y="3941"/>
                  </a:cubicBezTo>
                  <a:lnTo>
                    <a:pt x="26325" y="3941"/>
                  </a:lnTo>
                  <a:cubicBezTo>
                    <a:pt x="27434" y="3941"/>
                    <a:pt x="28310" y="3065"/>
                    <a:pt x="28310" y="1956"/>
                  </a:cubicBezTo>
                  <a:cubicBezTo>
                    <a:pt x="28310" y="876"/>
                    <a:pt x="27434" y="1"/>
                    <a:pt x="26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6455384" y="859294"/>
              <a:ext cx="165576" cy="166057"/>
            </a:xfrm>
            <a:custGeom>
              <a:avLst/>
              <a:gdLst/>
              <a:ahLst/>
              <a:cxnLst/>
              <a:rect l="l" t="t" r="r" b="b"/>
              <a:pathLst>
                <a:path w="9982" h="10011" extrusionOk="0">
                  <a:moveTo>
                    <a:pt x="4991" y="0"/>
                  </a:moveTo>
                  <a:cubicBezTo>
                    <a:pt x="2218" y="0"/>
                    <a:pt x="0" y="2247"/>
                    <a:pt x="0" y="5020"/>
                  </a:cubicBezTo>
                  <a:cubicBezTo>
                    <a:pt x="0" y="7734"/>
                    <a:pt x="2218" y="10011"/>
                    <a:pt x="4991" y="10011"/>
                  </a:cubicBezTo>
                  <a:cubicBezTo>
                    <a:pt x="7764" y="10011"/>
                    <a:pt x="9982" y="7793"/>
                    <a:pt x="9982" y="5020"/>
                  </a:cubicBezTo>
                  <a:cubicBezTo>
                    <a:pt x="9982" y="2247"/>
                    <a:pt x="776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2" name="Google Shape;1772;p55"/>
          <p:cNvPicPr preferRelativeResize="0"/>
          <p:nvPr/>
        </p:nvPicPr>
        <p:blipFill rotWithShape="1">
          <a:blip r:embed="rId3">
            <a:alphaModFix/>
          </a:blip>
          <a:srcRect l="51237" r="6304"/>
          <a:stretch/>
        </p:blipFill>
        <p:spPr>
          <a:xfrm>
            <a:off x="5717849" y="1484060"/>
            <a:ext cx="1790813" cy="2372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3" name="Google Shape;1773;p55"/>
          <p:cNvGrpSpPr/>
          <p:nvPr/>
        </p:nvGrpSpPr>
        <p:grpSpPr>
          <a:xfrm flipH="1">
            <a:off x="232494" y="3233848"/>
            <a:ext cx="833537" cy="1960086"/>
            <a:chOff x="8416475" y="3483007"/>
            <a:chExt cx="727535" cy="1710819"/>
          </a:xfrm>
        </p:grpSpPr>
        <p:sp>
          <p:nvSpPr>
            <p:cNvPr id="1774" name="Google Shape;1774;p55"/>
            <p:cNvSpPr/>
            <p:nvPr/>
          </p:nvSpPr>
          <p:spPr>
            <a:xfrm>
              <a:off x="8578364" y="484511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>
              <a:off x="8416475" y="348300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>
              <a:off x="8578364" y="484511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56"/>
          <p:cNvGrpSpPr/>
          <p:nvPr/>
        </p:nvGrpSpPr>
        <p:grpSpPr>
          <a:xfrm>
            <a:off x="1537138" y="1105100"/>
            <a:ext cx="1871568" cy="2933292"/>
            <a:chOff x="1845802" y="1105100"/>
            <a:chExt cx="1562904" cy="2933292"/>
          </a:xfrm>
        </p:grpSpPr>
        <p:sp>
          <p:nvSpPr>
            <p:cNvPr id="1782" name="Google Shape;1782;p56"/>
            <p:cNvSpPr/>
            <p:nvPr/>
          </p:nvSpPr>
          <p:spPr>
            <a:xfrm>
              <a:off x="1845802" y="1105100"/>
              <a:ext cx="1562904" cy="2933292"/>
            </a:xfrm>
            <a:custGeom>
              <a:avLst/>
              <a:gdLst/>
              <a:ahLst/>
              <a:cxnLst/>
              <a:rect l="l" t="t" r="r" b="b"/>
              <a:pathLst>
                <a:path w="104385" h="195912" extrusionOk="0">
                  <a:moveTo>
                    <a:pt x="2095" y="1"/>
                  </a:moveTo>
                  <a:cubicBezTo>
                    <a:pt x="904" y="1"/>
                    <a:pt x="0" y="945"/>
                    <a:pt x="0" y="2096"/>
                  </a:cubicBezTo>
                  <a:lnTo>
                    <a:pt x="0" y="193776"/>
                  </a:lnTo>
                  <a:cubicBezTo>
                    <a:pt x="0" y="194967"/>
                    <a:pt x="986" y="195912"/>
                    <a:pt x="2095" y="195912"/>
                  </a:cubicBezTo>
                  <a:lnTo>
                    <a:pt x="102290" y="195912"/>
                  </a:lnTo>
                  <a:cubicBezTo>
                    <a:pt x="103399" y="195912"/>
                    <a:pt x="104344" y="194967"/>
                    <a:pt x="104385" y="193776"/>
                  </a:cubicBezTo>
                  <a:lnTo>
                    <a:pt x="104385" y="2096"/>
                  </a:lnTo>
                  <a:cubicBezTo>
                    <a:pt x="104385" y="904"/>
                    <a:pt x="103399" y="1"/>
                    <a:pt x="10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901669" y="1156777"/>
              <a:ext cx="1473099" cy="2829967"/>
            </a:xfrm>
            <a:custGeom>
              <a:avLst/>
              <a:gdLst/>
              <a:ahLst/>
              <a:cxnLst/>
              <a:rect l="l" t="t" r="r" b="b"/>
              <a:pathLst>
                <a:path w="98387" h="189011" extrusionOk="0">
                  <a:moveTo>
                    <a:pt x="2013" y="0"/>
                  </a:moveTo>
                  <a:cubicBezTo>
                    <a:pt x="904" y="0"/>
                    <a:pt x="0" y="904"/>
                    <a:pt x="0" y="1972"/>
                  </a:cubicBezTo>
                  <a:lnTo>
                    <a:pt x="0" y="186997"/>
                  </a:lnTo>
                  <a:cubicBezTo>
                    <a:pt x="0" y="188148"/>
                    <a:pt x="945" y="189010"/>
                    <a:pt x="2013" y="189010"/>
                  </a:cubicBezTo>
                  <a:lnTo>
                    <a:pt x="96415" y="189010"/>
                  </a:lnTo>
                  <a:cubicBezTo>
                    <a:pt x="97524" y="189010"/>
                    <a:pt x="98387" y="188148"/>
                    <a:pt x="98387" y="187038"/>
                  </a:cubicBezTo>
                  <a:lnTo>
                    <a:pt x="98387" y="1972"/>
                  </a:lnTo>
                  <a:cubicBezTo>
                    <a:pt x="98387" y="863"/>
                    <a:pt x="97483" y="0"/>
                    <a:pt x="96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56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Accountant</a:t>
            </a:r>
          </a:p>
        </p:txBody>
      </p:sp>
      <p:sp>
        <p:nvSpPr>
          <p:cNvPr id="1786" name="Google Shape;1786;p56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of edit, update, delete the transactions</a:t>
            </a:r>
            <a:endParaRPr dirty="0"/>
          </a:p>
        </p:txBody>
      </p:sp>
      <p:grpSp>
        <p:nvGrpSpPr>
          <p:cNvPr id="1788" name="Google Shape;1788;p56"/>
          <p:cNvGrpSpPr/>
          <p:nvPr/>
        </p:nvGrpSpPr>
        <p:grpSpPr>
          <a:xfrm>
            <a:off x="2268563" y="1139142"/>
            <a:ext cx="521582" cy="52284"/>
            <a:chOff x="2366221" y="1139556"/>
            <a:chExt cx="521582" cy="52284"/>
          </a:xfrm>
        </p:grpSpPr>
        <p:sp>
          <p:nvSpPr>
            <p:cNvPr id="1789" name="Google Shape;1789;p56"/>
            <p:cNvSpPr/>
            <p:nvPr/>
          </p:nvSpPr>
          <p:spPr>
            <a:xfrm>
              <a:off x="2366221" y="1139556"/>
              <a:ext cx="521582" cy="52284"/>
            </a:xfrm>
            <a:custGeom>
              <a:avLst/>
              <a:gdLst/>
              <a:ahLst/>
              <a:cxnLst/>
              <a:rect l="l" t="t" r="r" b="b"/>
              <a:pathLst>
                <a:path w="34836" h="3492" extrusionOk="0">
                  <a:moveTo>
                    <a:pt x="0" y="0"/>
                  </a:moveTo>
                  <a:lnTo>
                    <a:pt x="0" y="2465"/>
                  </a:lnTo>
                  <a:cubicBezTo>
                    <a:pt x="0" y="3040"/>
                    <a:pt x="452" y="3492"/>
                    <a:pt x="1027" y="3492"/>
                  </a:cubicBezTo>
                  <a:lnTo>
                    <a:pt x="33809" y="3492"/>
                  </a:lnTo>
                  <a:cubicBezTo>
                    <a:pt x="34343" y="3492"/>
                    <a:pt x="34836" y="3040"/>
                    <a:pt x="34836" y="2465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45846"/>
                </a:solidFill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519379" y="1156777"/>
              <a:ext cx="215290" cy="15"/>
            </a:xfrm>
            <a:custGeom>
              <a:avLst/>
              <a:gdLst/>
              <a:ahLst/>
              <a:cxnLst/>
              <a:rect l="l" t="t" r="r" b="b"/>
              <a:pathLst>
                <a:path w="14379" h="1" fill="none" extrusionOk="0">
                  <a:moveTo>
                    <a:pt x="1" y="0"/>
                  </a:moveTo>
                  <a:lnTo>
                    <a:pt x="14379" y="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rgbClr val="FFFFFF"/>
              </a:solidFill>
              <a:prstDash val="solid"/>
              <a:miter lim="41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56"/>
          <p:cNvGrpSpPr/>
          <p:nvPr/>
        </p:nvGrpSpPr>
        <p:grpSpPr>
          <a:xfrm>
            <a:off x="8192025" y="2797485"/>
            <a:ext cx="785377" cy="2421158"/>
            <a:chOff x="7825375" y="2447285"/>
            <a:chExt cx="785377" cy="2421158"/>
          </a:xfrm>
        </p:grpSpPr>
        <p:sp>
          <p:nvSpPr>
            <p:cNvPr id="1792" name="Google Shape;1792;p56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27;p57">
            <a:extLst>
              <a:ext uri="{FF2B5EF4-FFF2-40B4-BE49-F238E27FC236}">
                <a16:creationId xmlns:a16="http://schemas.microsoft.com/office/drawing/2014/main" id="{15249F18-60C6-4ADC-5211-1EAF331D36C3}"/>
              </a:ext>
            </a:extLst>
          </p:cNvPr>
          <p:cNvGrpSpPr/>
          <p:nvPr/>
        </p:nvGrpSpPr>
        <p:grpSpPr>
          <a:xfrm>
            <a:off x="1704598" y="1303248"/>
            <a:ext cx="1562905" cy="2571673"/>
            <a:chOff x="-471862" y="844350"/>
            <a:chExt cx="2398771" cy="3814114"/>
          </a:xfrm>
        </p:grpSpPr>
        <p:sp>
          <p:nvSpPr>
            <p:cNvPr id="3" name="Google Shape;1828;p57">
              <a:extLst>
                <a:ext uri="{FF2B5EF4-FFF2-40B4-BE49-F238E27FC236}">
                  <a16:creationId xmlns:a16="http://schemas.microsoft.com/office/drawing/2014/main" id="{5977E4EE-9C5F-B0E1-8A03-AAC29887941A}"/>
                </a:ext>
              </a:extLst>
            </p:cNvPr>
            <p:cNvSpPr/>
            <p:nvPr/>
          </p:nvSpPr>
          <p:spPr>
            <a:xfrm>
              <a:off x="-37755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29;p57">
              <a:extLst>
                <a:ext uri="{FF2B5EF4-FFF2-40B4-BE49-F238E27FC236}">
                  <a16:creationId xmlns:a16="http://schemas.microsoft.com/office/drawing/2014/main" id="{15629F15-194E-E00E-6E8D-8DCEE4FB8804}"/>
                </a:ext>
              </a:extLst>
            </p:cNvPr>
            <p:cNvSpPr/>
            <p:nvPr/>
          </p:nvSpPr>
          <p:spPr>
            <a:xfrm>
              <a:off x="429816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0;p57">
              <a:extLst>
                <a:ext uri="{FF2B5EF4-FFF2-40B4-BE49-F238E27FC236}">
                  <a16:creationId xmlns:a16="http://schemas.microsoft.com/office/drawing/2014/main" id="{DE1EBCC0-49DA-DF59-4A1C-FEB08DDFC97F}"/>
                </a:ext>
              </a:extLst>
            </p:cNvPr>
            <p:cNvSpPr/>
            <p:nvPr/>
          </p:nvSpPr>
          <p:spPr>
            <a:xfrm>
              <a:off x="-70034" y="2207587"/>
              <a:ext cx="1122540" cy="2373939"/>
            </a:xfrm>
            <a:custGeom>
              <a:avLst/>
              <a:gdLst/>
              <a:ahLst/>
              <a:cxnLst/>
              <a:rect l="l" t="t" r="r" b="b"/>
              <a:pathLst>
                <a:path w="13250" h="28021" extrusionOk="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1;p57">
              <a:extLst>
                <a:ext uri="{FF2B5EF4-FFF2-40B4-BE49-F238E27FC236}">
                  <a16:creationId xmlns:a16="http://schemas.microsoft.com/office/drawing/2014/main" id="{9D4BBB14-7424-7E43-6707-65E09F7E21A5}"/>
                </a:ext>
              </a:extLst>
            </p:cNvPr>
            <p:cNvSpPr/>
            <p:nvPr/>
          </p:nvSpPr>
          <p:spPr>
            <a:xfrm>
              <a:off x="1651484" y="1861504"/>
              <a:ext cx="275425" cy="345827"/>
            </a:xfrm>
            <a:custGeom>
              <a:avLst/>
              <a:gdLst/>
              <a:ahLst/>
              <a:cxnLst/>
              <a:rect l="l" t="t" r="r" b="b"/>
              <a:pathLst>
                <a:path w="3251" h="4082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2;p57">
              <a:extLst>
                <a:ext uri="{FF2B5EF4-FFF2-40B4-BE49-F238E27FC236}">
                  <a16:creationId xmlns:a16="http://schemas.microsoft.com/office/drawing/2014/main" id="{3124FE73-95CB-68BF-1565-0FF300A2BF15}"/>
                </a:ext>
              </a:extLst>
            </p:cNvPr>
            <p:cNvSpPr/>
            <p:nvPr/>
          </p:nvSpPr>
          <p:spPr>
            <a:xfrm>
              <a:off x="221404" y="1376056"/>
              <a:ext cx="1525638" cy="1053917"/>
            </a:xfrm>
            <a:custGeom>
              <a:avLst/>
              <a:gdLst/>
              <a:ahLst/>
              <a:cxnLst/>
              <a:rect l="l" t="t" r="r" b="b"/>
              <a:pathLst>
                <a:path w="18008" h="12440" extrusionOk="0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3;p57">
              <a:extLst>
                <a:ext uri="{FF2B5EF4-FFF2-40B4-BE49-F238E27FC236}">
                  <a16:creationId xmlns:a16="http://schemas.microsoft.com/office/drawing/2014/main" id="{C8D7F1E6-F101-C3B3-DCD2-D2F833AD33AC}"/>
                </a:ext>
              </a:extLst>
            </p:cNvPr>
            <p:cNvSpPr/>
            <p:nvPr/>
          </p:nvSpPr>
          <p:spPr>
            <a:xfrm>
              <a:off x="987954" y="1597345"/>
              <a:ext cx="50917" cy="765360"/>
            </a:xfrm>
            <a:custGeom>
              <a:avLst/>
              <a:gdLst/>
              <a:ahLst/>
              <a:cxnLst/>
              <a:rect l="l" t="t" r="r" b="b"/>
              <a:pathLst>
                <a:path w="601" h="903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4;p57">
              <a:extLst>
                <a:ext uri="{FF2B5EF4-FFF2-40B4-BE49-F238E27FC236}">
                  <a16:creationId xmlns:a16="http://schemas.microsoft.com/office/drawing/2014/main" id="{B88AB76E-0CE9-04BB-904E-DEA170B6FF1D}"/>
                </a:ext>
              </a:extLst>
            </p:cNvPr>
            <p:cNvSpPr/>
            <p:nvPr/>
          </p:nvSpPr>
          <p:spPr>
            <a:xfrm>
              <a:off x="1522455" y="2035181"/>
              <a:ext cx="81924" cy="222136"/>
            </a:xfrm>
            <a:custGeom>
              <a:avLst/>
              <a:gdLst/>
              <a:ahLst/>
              <a:cxnLst/>
              <a:rect l="l" t="t" r="r" b="b"/>
              <a:pathLst>
                <a:path w="967" h="2622" extrusionOk="0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5;p57">
              <a:extLst>
                <a:ext uri="{FF2B5EF4-FFF2-40B4-BE49-F238E27FC236}">
                  <a16:creationId xmlns:a16="http://schemas.microsoft.com/office/drawing/2014/main" id="{7F85A64C-CC7A-2C5B-433E-760B7BB0E7BF}"/>
                </a:ext>
              </a:extLst>
            </p:cNvPr>
            <p:cNvSpPr/>
            <p:nvPr/>
          </p:nvSpPr>
          <p:spPr>
            <a:xfrm>
              <a:off x="1634116" y="2170395"/>
              <a:ext cx="44732" cy="35752"/>
            </a:xfrm>
            <a:custGeom>
              <a:avLst/>
              <a:gdLst/>
              <a:ahLst/>
              <a:cxnLst/>
              <a:rect l="l" t="t" r="r" b="b"/>
              <a:pathLst>
                <a:path w="528" h="422" extrusionOk="0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6;p57">
              <a:extLst>
                <a:ext uri="{FF2B5EF4-FFF2-40B4-BE49-F238E27FC236}">
                  <a16:creationId xmlns:a16="http://schemas.microsoft.com/office/drawing/2014/main" id="{B0A94604-A612-0794-0935-80E43815E137}"/>
                </a:ext>
              </a:extLst>
            </p:cNvPr>
            <p:cNvSpPr/>
            <p:nvPr/>
          </p:nvSpPr>
          <p:spPr>
            <a:xfrm>
              <a:off x="705158" y="1485684"/>
              <a:ext cx="43461" cy="961318"/>
            </a:xfrm>
            <a:custGeom>
              <a:avLst/>
              <a:gdLst/>
              <a:ahLst/>
              <a:cxnLst/>
              <a:rect l="l" t="t" r="r" b="b"/>
              <a:pathLst>
                <a:path w="513" h="11347" extrusionOk="0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7;p57">
              <a:extLst>
                <a:ext uri="{FF2B5EF4-FFF2-40B4-BE49-F238E27FC236}">
                  <a16:creationId xmlns:a16="http://schemas.microsoft.com/office/drawing/2014/main" id="{7BF80E8B-9835-DA4E-FF00-285A838A9A24}"/>
                </a:ext>
              </a:extLst>
            </p:cNvPr>
            <p:cNvSpPr/>
            <p:nvPr/>
          </p:nvSpPr>
          <p:spPr>
            <a:xfrm>
              <a:off x="685333" y="844350"/>
              <a:ext cx="421736" cy="264496"/>
            </a:xfrm>
            <a:custGeom>
              <a:avLst/>
              <a:gdLst/>
              <a:ahLst/>
              <a:cxnLst/>
              <a:rect l="l" t="t" r="r" b="b"/>
              <a:pathLst>
                <a:path w="4978" h="3122" extrusionOk="0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8;p57">
              <a:extLst>
                <a:ext uri="{FF2B5EF4-FFF2-40B4-BE49-F238E27FC236}">
                  <a16:creationId xmlns:a16="http://schemas.microsoft.com/office/drawing/2014/main" id="{B51F3467-8E35-58E9-0010-4158BC3609E1}"/>
                </a:ext>
              </a:extLst>
            </p:cNvPr>
            <p:cNvSpPr/>
            <p:nvPr/>
          </p:nvSpPr>
          <p:spPr>
            <a:xfrm>
              <a:off x="591378" y="949912"/>
              <a:ext cx="441306" cy="539412"/>
            </a:xfrm>
            <a:custGeom>
              <a:avLst/>
              <a:gdLst/>
              <a:ahLst/>
              <a:cxnLst/>
              <a:rect l="l" t="t" r="r" b="b"/>
              <a:pathLst>
                <a:path w="5209" h="6367" extrusionOk="0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9;p57">
              <a:extLst>
                <a:ext uri="{FF2B5EF4-FFF2-40B4-BE49-F238E27FC236}">
                  <a16:creationId xmlns:a16="http://schemas.microsoft.com/office/drawing/2014/main" id="{1AE00459-2A7F-15A0-8228-200C95C9AD89}"/>
                </a:ext>
              </a:extLst>
            </p:cNvPr>
            <p:cNvSpPr/>
            <p:nvPr/>
          </p:nvSpPr>
          <p:spPr>
            <a:xfrm>
              <a:off x="923397" y="1127316"/>
              <a:ext cx="22451" cy="111661"/>
            </a:xfrm>
            <a:custGeom>
              <a:avLst/>
              <a:gdLst/>
              <a:ahLst/>
              <a:cxnLst/>
              <a:rect l="l" t="t" r="r" b="b"/>
              <a:pathLst>
                <a:path w="265" h="1318" extrusionOk="0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0;p57">
              <a:extLst>
                <a:ext uri="{FF2B5EF4-FFF2-40B4-BE49-F238E27FC236}">
                  <a16:creationId xmlns:a16="http://schemas.microsoft.com/office/drawing/2014/main" id="{17A6D69F-DE99-C733-804C-7D8BFB605696}"/>
                </a:ext>
              </a:extLst>
            </p:cNvPr>
            <p:cNvSpPr/>
            <p:nvPr/>
          </p:nvSpPr>
          <p:spPr>
            <a:xfrm>
              <a:off x="856468" y="1129773"/>
              <a:ext cx="8726" cy="2863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1;p57">
              <a:extLst>
                <a:ext uri="{FF2B5EF4-FFF2-40B4-BE49-F238E27FC236}">
                  <a16:creationId xmlns:a16="http://schemas.microsoft.com/office/drawing/2014/main" id="{969A45FE-E977-5433-7DC8-FAF3E21C8B4B}"/>
                </a:ext>
              </a:extLst>
            </p:cNvPr>
            <p:cNvSpPr/>
            <p:nvPr/>
          </p:nvSpPr>
          <p:spPr>
            <a:xfrm>
              <a:off x="978042" y="1128587"/>
              <a:ext cx="8726" cy="27365"/>
            </a:xfrm>
            <a:custGeom>
              <a:avLst/>
              <a:gdLst/>
              <a:ahLst/>
              <a:cxnLst/>
              <a:rect l="l" t="t" r="r" b="b"/>
              <a:pathLst>
                <a:path w="103" h="323" extrusionOk="0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2;p57">
              <a:extLst>
                <a:ext uri="{FF2B5EF4-FFF2-40B4-BE49-F238E27FC236}">
                  <a16:creationId xmlns:a16="http://schemas.microsoft.com/office/drawing/2014/main" id="{6312989A-99EE-37B7-9C4D-23B9B94A0828}"/>
                </a:ext>
              </a:extLst>
            </p:cNvPr>
            <p:cNvSpPr/>
            <p:nvPr/>
          </p:nvSpPr>
          <p:spPr>
            <a:xfrm>
              <a:off x="832916" y="1222796"/>
              <a:ext cx="83195" cy="72351"/>
            </a:xfrm>
            <a:custGeom>
              <a:avLst/>
              <a:gdLst/>
              <a:ahLst/>
              <a:cxnLst/>
              <a:rect l="l" t="t" r="r" b="b"/>
              <a:pathLst>
                <a:path w="982" h="854" extrusionOk="0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3;p57">
              <a:extLst>
                <a:ext uri="{FF2B5EF4-FFF2-40B4-BE49-F238E27FC236}">
                  <a16:creationId xmlns:a16="http://schemas.microsoft.com/office/drawing/2014/main" id="{612E7784-2AE4-4EC6-4CB0-EA56DC03E8C5}"/>
                </a:ext>
              </a:extLst>
            </p:cNvPr>
            <p:cNvSpPr/>
            <p:nvPr/>
          </p:nvSpPr>
          <p:spPr>
            <a:xfrm>
              <a:off x="648056" y="1114015"/>
              <a:ext cx="33634" cy="49307"/>
            </a:xfrm>
            <a:custGeom>
              <a:avLst/>
              <a:gdLst/>
              <a:ahLst/>
              <a:cxnLst/>
              <a:rect l="l" t="t" r="r" b="b"/>
              <a:pathLst>
                <a:path w="397" h="582" extrusionOk="0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4;p57">
              <a:extLst>
                <a:ext uri="{FF2B5EF4-FFF2-40B4-BE49-F238E27FC236}">
                  <a16:creationId xmlns:a16="http://schemas.microsoft.com/office/drawing/2014/main" id="{C44A95DD-9CBC-7966-778A-AC1D51C3E444}"/>
                </a:ext>
              </a:extLst>
            </p:cNvPr>
            <p:cNvSpPr/>
            <p:nvPr/>
          </p:nvSpPr>
          <p:spPr>
            <a:xfrm>
              <a:off x="778356" y="1325732"/>
              <a:ext cx="67014" cy="117930"/>
            </a:xfrm>
            <a:custGeom>
              <a:avLst/>
              <a:gdLst/>
              <a:ahLst/>
              <a:cxnLst/>
              <a:rect l="l" t="t" r="r" b="b"/>
              <a:pathLst>
                <a:path w="791" h="1392" extrusionOk="0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5;p57">
              <a:extLst>
                <a:ext uri="{FF2B5EF4-FFF2-40B4-BE49-F238E27FC236}">
                  <a16:creationId xmlns:a16="http://schemas.microsoft.com/office/drawing/2014/main" id="{ED9067C9-6612-6E28-8D31-A5F415646A4E}"/>
                </a:ext>
              </a:extLst>
            </p:cNvPr>
            <p:cNvSpPr/>
            <p:nvPr/>
          </p:nvSpPr>
          <p:spPr>
            <a:xfrm>
              <a:off x="697702" y="913906"/>
              <a:ext cx="334983" cy="253906"/>
            </a:xfrm>
            <a:custGeom>
              <a:avLst/>
              <a:gdLst/>
              <a:ahLst/>
              <a:cxnLst/>
              <a:rect l="l" t="t" r="r" b="b"/>
              <a:pathLst>
                <a:path w="3954" h="2997" extrusionOk="0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6;p57">
              <a:extLst>
                <a:ext uri="{FF2B5EF4-FFF2-40B4-BE49-F238E27FC236}">
                  <a16:creationId xmlns:a16="http://schemas.microsoft.com/office/drawing/2014/main" id="{275038EA-2BF5-3D55-4889-1DAB763EC658}"/>
                </a:ext>
              </a:extLst>
            </p:cNvPr>
            <p:cNvSpPr/>
            <p:nvPr/>
          </p:nvSpPr>
          <p:spPr>
            <a:xfrm>
              <a:off x="966859" y="1417569"/>
              <a:ext cx="11268" cy="126572"/>
            </a:xfrm>
            <a:custGeom>
              <a:avLst/>
              <a:gdLst/>
              <a:ahLst/>
              <a:cxnLst/>
              <a:rect l="l" t="t" r="r" b="b"/>
              <a:pathLst>
                <a:path w="133" h="1494" extrusionOk="0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7;p57">
              <a:extLst>
                <a:ext uri="{FF2B5EF4-FFF2-40B4-BE49-F238E27FC236}">
                  <a16:creationId xmlns:a16="http://schemas.microsoft.com/office/drawing/2014/main" id="{580A5403-3658-EB39-F183-2249D75D6AB3}"/>
                </a:ext>
              </a:extLst>
            </p:cNvPr>
            <p:cNvSpPr/>
            <p:nvPr/>
          </p:nvSpPr>
          <p:spPr>
            <a:xfrm>
              <a:off x="290875" y="2444465"/>
              <a:ext cx="172490" cy="143939"/>
            </a:xfrm>
            <a:custGeom>
              <a:avLst/>
              <a:gdLst/>
              <a:ahLst/>
              <a:cxnLst/>
              <a:rect l="l" t="t" r="r" b="b"/>
              <a:pathLst>
                <a:path w="2036" h="1699" extrusionOk="0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8;p57">
              <a:extLst>
                <a:ext uri="{FF2B5EF4-FFF2-40B4-BE49-F238E27FC236}">
                  <a16:creationId xmlns:a16="http://schemas.microsoft.com/office/drawing/2014/main" id="{D32AC95B-D40C-B764-6138-73D83A651491}"/>
                </a:ext>
              </a:extLst>
            </p:cNvPr>
            <p:cNvSpPr/>
            <p:nvPr/>
          </p:nvSpPr>
          <p:spPr>
            <a:xfrm>
              <a:off x="623318" y="2434553"/>
              <a:ext cx="228236" cy="2135791"/>
            </a:xfrm>
            <a:custGeom>
              <a:avLst/>
              <a:gdLst/>
              <a:ahLst/>
              <a:cxnLst/>
              <a:rect l="l" t="t" r="r" b="b"/>
              <a:pathLst>
                <a:path w="2694" h="25210" extrusionOk="0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9;p57">
              <a:extLst>
                <a:ext uri="{FF2B5EF4-FFF2-40B4-BE49-F238E27FC236}">
                  <a16:creationId xmlns:a16="http://schemas.microsoft.com/office/drawing/2014/main" id="{50960135-1C77-B4FE-84E3-EF123E1B241F}"/>
                </a:ext>
              </a:extLst>
            </p:cNvPr>
            <p:cNvSpPr/>
            <p:nvPr/>
          </p:nvSpPr>
          <p:spPr>
            <a:xfrm>
              <a:off x="159389" y="2412187"/>
              <a:ext cx="383358" cy="2164342"/>
            </a:xfrm>
            <a:custGeom>
              <a:avLst/>
              <a:gdLst/>
              <a:ahLst/>
              <a:cxnLst/>
              <a:rect l="l" t="t" r="r" b="b"/>
              <a:pathLst>
                <a:path w="4525" h="25547" extrusionOk="0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50;p57">
              <a:extLst>
                <a:ext uri="{FF2B5EF4-FFF2-40B4-BE49-F238E27FC236}">
                  <a16:creationId xmlns:a16="http://schemas.microsoft.com/office/drawing/2014/main" id="{62461D13-4D53-8A1D-F8A2-9C5F9DB6075D}"/>
                </a:ext>
              </a:extLst>
            </p:cNvPr>
            <p:cNvSpPr/>
            <p:nvPr/>
          </p:nvSpPr>
          <p:spPr>
            <a:xfrm>
              <a:off x="929667" y="2419642"/>
              <a:ext cx="91836" cy="141737"/>
            </a:xfrm>
            <a:custGeom>
              <a:avLst/>
              <a:gdLst/>
              <a:ahLst/>
              <a:cxnLst/>
              <a:rect l="l" t="t" r="r" b="b"/>
              <a:pathLst>
                <a:path w="1084" h="1673" extrusionOk="0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51;p57">
              <a:extLst>
                <a:ext uri="{FF2B5EF4-FFF2-40B4-BE49-F238E27FC236}">
                  <a16:creationId xmlns:a16="http://schemas.microsoft.com/office/drawing/2014/main" id="{C9754C02-477E-0201-24C2-674B83B53849}"/>
                </a:ext>
              </a:extLst>
            </p:cNvPr>
            <p:cNvSpPr/>
            <p:nvPr/>
          </p:nvSpPr>
          <p:spPr>
            <a:xfrm>
              <a:off x="-471862" y="3255579"/>
              <a:ext cx="963775" cy="711987"/>
            </a:xfrm>
            <a:custGeom>
              <a:avLst/>
              <a:gdLst/>
              <a:ahLst/>
              <a:cxnLst/>
              <a:rect l="l" t="t" r="r" b="b"/>
              <a:pathLst>
                <a:path w="11376" h="8404" extrusionOk="0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52;p57">
              <a:extLst>
                <a:ext uri="{FF2B5EF4-FFF2-40B4-BE49-F238E27FC236}">
                  <a16:creationId xmlns:a16="http://schemas.microsoft.com/office/drawing/2014/main" id="{00E0E642-390F-B749-B896-666C185F9089}"/>
                </a:ext>
              </a:extLst>
            </p:cNvPr>
            <p:cNvSpPr/>
            <p:nvPr/>
          </p:nvSpPr>
          <p:spPr>
            <a:xfrm>
              <a:off x="-217617" y="3067669"/>
              <a:ext cx="547037" cy="232641"/>
            </a:xfrm>
            <a:custGeom>
              <a:avLst/>
              <a:gdLst/>
              <a:ahLst/>
              <a:cxnLst/>
              <a:rect l="l" t="t" r="r" b="b"/>
              <a:pathLst>
                <a:path w="6457" h="2746" extrusionOk="0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53;p57">
              <a:extLst>
                <a:ext uri="{FF2B5EF4-FFF2-40B4-BE49-F238E27FC236}">
                  <a16:creationId xmlns:a16="http://schemas.microsoft.com/office/drawing/2014/main" id="{BE2CFDA4-FDC3-D55F-326B-95B2A2F9EDE4}"/>
                </a:ext>
              </a:extLst>
            </p:cNvPr>
            <p:cNvSpPr/>
            <p:nvPr/>
          </p:nvSpPr>
          <p:spPr>
            <a:xfrm>
              <a:off x="4435" y="1567609"/>
              <a:ext cx="540768" cy="1425160"/>
            </a:xfrm>
            <a:custGeom>
              <a:avLst/>
              <a:gdLst/>
              <a:ahLst/>
              <a:cxnLst/>
              <a:rect l="l" t="t" r="r" b="b"/>
              <a:pathLst>
                <a:path w="6383" h="16822" extrusionOk="0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4;p57">
              <a:extLst>
                <a:ext uri="{FF2B5EF4-FFF2-40B4-BE49-F238E27FC236}">
                  <a16:creationId xmlns:a16="http://schemas.microsoft.com/office/drawing/2014/main" id="{366DE442-4EFF-A5EB-1E5F-11D9221BCE9F}"/>
                </a:ext>
              </a:extLst>
            </p:cNvPr>
            <p:cNvSpPr/>
            <p:nvPr/>
          </p:nvSpPr>
          <p:spPr>
            <a:xfrm>
              <a:off x="-60122" y="2863323"/>
              <a:ext cx="292792" cy="338372"/>
            </a:xfrm>
            <a:custGeom>
              <a:avLst/>
              <a:gdLst/>
              <a:ahLst/>
              <a:cxnLst/>
              <a:rect l="l" t="t" r="r" b="b"/>
              <a:pathLst>
                <a:path w="3456" h="3994" extrusionOk="0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5;p57">
              <a:extLst>
                <a:ext uri="{FF2B5EF4-FFF2-40B4-BE49-F238E27FC236}">
                  <a16:creationId xmlns:a16="http://schemas.microsoft.com/office/drawing/2014/main" id="{25358040-4F03-6435-DC51-28BD5E494EBD}"/>
                </a:ext>
              </a:extLst>
            </p:cNvPr>
            <p:cNvSpPr/>
            <p:nvPr/>
          </p:nvSpPr>
          <p:spPr>
            <a:xfrm>
              <a:off x="319426" y="1761110"/>
              <a:ext cx="124115" cy="570589"/>
            </a:xfrm>
            <a:custGeom>
              <a:avLst/>
              <a:gdLst/>
              <a:ahLst/>
              <a:cxnLst/>
              <a:rect l="l" t="t" r="r" b="b"/>
              <a:pathLst>
                <a:path w="1465" h="6735" extrusionOk="0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6;p57">
              <a:extLst>
                <a:ext uri="{FF2B5EF4-FFF2-40B4-BE49-F238E27FC236}">
                  <a16:creationId xmlns:a16="http://schemas.microsoft.com/office/drawing/2014/main" id="{AEC63342-74B8-3944-EB3F-48426BA1B6E2}"/>
                </a:ext>
              </a:extLst>
            </p:cNvPr>
            <p:cNvSpPr/>
            <p:nvPr/>
          </p:nvSpPr>
          <p:spPr>
            <a:xfrm>
              <a:off x="9349" y="2725568"/>
              <a:ext cx="255600" cy="97767"/>
            </a:xfrm>
            <a:custGeom>
              <a:avLst/>
              <a:gdLst/>
              <a:ahLst/>
              <a:cxnLst/>
              <a:rect l="l" t="t" r="r" b="b"/>
              <a:pathLst>
                <a:path w="3017" h="1154" extrusionOk="0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57;p57">
              <a:extLst>
                <a:ext uri="{FF2B5EF4-FFF2-40B4-BE49-F238E27FC236}">
                  <a16:creationId xmlns:a16="http://schemas.microsoft.com/office/drawing/2014/main" id="{47D0DEAF-7EDD-049E-0072-AF2BF5F7D805}"/>
                </a:ext>
              </a:extLst>
            </p:cNvPr>
            <p:cNvSpPr/>
            <p:nvPr/>
          </p:nvSpPr>
          <p:spPr>
            <a:xfrm>
              <a:off x="30445" y="2788007"/>
              <a:ext cx="52188" cy="43885"/>
            </a:xfrm>
            <a:custGeom>
              <a:avLst/>
              <a:gdLst/>
              <a:ahLst/>
              <a:cxnLst/>
              <a:rect l="l" t="t" r="r" b="b"/>
              <a:pathLst>
                <a:path w="616" h="518" extrusionOk="0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8;p57">
              <a:extLst>
                <a:ext uri="{FF2B5EF4-FFF2-40B4-BE49-F238E27FC236}">
                  <a16:creationId xmlns:a16="http://schemas.microsoft.com/office/drawing/2014/main" id="{2346FE82-F600-D903-ED0C-66F5176D0A96}"/>
                </a:ext>
              </a:extLst>
            </p:cNvPr>
            <p:cNvSpPr/>
            <p:nvPr/>
          </p:nvSpPr>
          <p:spPr>
            <a:xfrm>
              <a:off x="355432" y="1419856"/>
              <a:ext cx="156308" cy="284236"/>
            </a:xfrm>
            <a:custGeom>
              <a:avLst/>
              <a:gdLst/>
              <a:ahLst/>
              <a:cxnLst/>
              <a:rect l="l" t="t" r="r" b="b"/>
              <a:pathLst>
                <a:path w="1845" h="3355" extrusionOk="0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9;p57">
              <a:extLst>
                <a:ext uri="{FF2B5EF4-FFF2-40B4-BE49-F238E27FC236}">
                  <a16:creationId xmlns:a16="http://schemas.microsoft.com/office/drawing/2014/main" id="{14ED3968-E8F6-BC4B-9E1F-B384B3B3E6E3}"/>
                </a:ext>
              </a:extLst>
            </p:cNvPr>
            <p:cNvSpPr/>
            <p:nvPr/>
          </p:nvSpPr>
          <p:spPr>
            <a:xfrm>
              <a:off x="-425944" y="3486188"/>
              <a:ext cx="274154" cy="281779"/>
            </a:xfrm>
            <a:custGeom>
              <a:avLst/>
              <a:gdLst/>
              <a:ahLst/>
              <a:cxnLst/>
              <a:rect l="l" t="t" r="r" b="b"/>
              <a:pathLst>
                <a:path w="3236" h="3326" extrusionOk="0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60;p57">
              <a:extLst>
                <a:ext uri="{FF2B5EF4-FFF2-40B4-BE49-F238E27FC236}">
                  <a16:creationId xmlns:a16="http://schemas.microsoft.com/office/drawing/2014/main" id="{61AFA9FA-A284-034B-B44E-100FCDB16734}"/>
                </a:ext>
              </a:extLst>
            </p:cNvPr>
            <p:cNvSpPr/>
            <p:nvPr/>
          </p:nvSpPr>
          <p:spPr>
            <a:xfrm>
              <a:off x="202851" y="3514654"/>
              <a:ext cx="261785" cy="218747"/>
            </a:xfrm>
            <a:custGeom>
              <a:avLst/>
              <a:gdLst/>
              <a:ahLst/>
              <a:cxnLst/>
              <a:rect l="l" t="t" r="r" b="b"/>
              <a:pathLst>
                <a:path w="3090" h="2582" extrusionOk="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61;p57">
              <a:extLst>
                <a:ext uri="{FF2B5EF4-FFF2-40B4-BE49-F238E27FC236}">
                  <a16:creationId xmlns:a16="http://schemas.microsoft.com/office/drawing/2014/main" id="{8D2D249E-9065-81C5-5DE1-DD53576B9480}"/>
                </a:ext>
              </a:extLst>
            </p:cNvPr>
            <p:cNvSpPr/>
            <p:nvPr/>
          </p:nvSpPr>
          <p:spPr>
            <a:xfrm>
              <a:off x="-406119" y="3262950"/>
              <a:ext cx="842202" cy="393609"/>
            </a:xfrm>
            <a:custGeom>
              <a:avLst/>
              <a:gdLst/>
              <a:ahLst/>
              <a:cxnLst/>
              <a:rect l="l" t="t" r="r" b="b"/>
              <a:pathLst>
                <a:path w="9941" h="4646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62;p57">
              <a:extLst>
                <a:ext uri="{FF2B5EF4-FFF2-40B4-BE49-F238E27FC236}">
                  <a16:creationId xmlns:a16="http://schemas.microsoft.com/office/drawing/2014/main" id="{CE6A76BE-592A-F2F6-D6A2-230CD77C599F}"/>
                </a:ext>
              </a:extLst>
            </p:cNvPr>
            <p:cNvSpPr/>
            <p:nvPr/>
          </p:nvSpPr>
          <p:spPr>
            <a:xfrm>
              <a:off x="22989" y="3584210"/>
              <a:ext cx="43461" cy="111915"/>
            </a:xfrm>
            <a:custGeom>
              <a:avLst/>
              <a:gdLst/>
              <a:ahLst/>
              <a:cxnLst/>
              <a:rect l="l" t="t" r="r" b="b"/>
              <a:pathLst>
                <a:path w="513" h="1321" extrusionOk="0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63;p57">
              <a:extLst>
                <a:ext uri="{FF2B5EF4-FFF2-40B4-BE49-F238E27FC236}">
                  <a16:creationId xmlns:a16="http://schemas.microsoft.com/office/drawing/2014/main" id="{C9CC8A83-9238-0AC7-3A04-48A1FB1C581A}"/>
                </a:ext>
              </a:extLst>
            </p:cNvPr>
            <p:cNvSpPr/>
            <p:nvPr/>
          </p:nvSpPr>
          <p:spPr>
            <a:xfrm>
              <a:off x="-465678" y="3848453"/>
              <a:ext cx="927769" cy="118100"/>
            </a:xfrm>
            <a:custGeom>
              <a:avLst/>
              <a:gdLst/>
              <a:ahLst/>
              <a:cxnLst/>
              <a:rect l="l" t="t" r="r" b="b"/>
              <a:pathLst>
                <a:path w="10951" h="1394" extrusionOk="0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64;p57">
              <a:extLst>
                <a:ext uri="{FF2B5EF4-FFF2-40B4-BE49-F238E27FC236}">
                  <a16:creationId xmlns:a16="http://schemas.microsoft.com/office/drawing/2014/main" id="{E5E9E37E-DF39-FDE3-1206-637FAE29D177}"/>
                </a:ext>
              </a:extLst>
            </p:cNvPr>
            <p:cNvSpPr/>
            <p:nvPr/>
          </p:nvSpPr>
          <p:spPr>
            <a:xfrm>
              <a:off x="731167" y="1500595"/>
              <a:ext cx="28635" cy="934038"/>
            </a:xfrm>
            <a:custGeom>
              <a:avLst/>
              <a:gdLst/>
              <a:ahLst/>
              <a:cxnLst/>
              <a:rect l="l" t="t" r="r" b="b"/>
              <a:pathLst>
                <a:path w="338" h="11025" extrusionOk="0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65;p57">
              <a:extLst>
                <a:ext uri="{FF2B5EF4-FFF2-40B4-BE49-F238E27FC236}">
                  <a16:creationId xmlns:a16="http://schemas.microsoft.com/office/drawing/2014/main" id="{742A9076-AB2A-E177-9BAC-16C5DA5F8FBF}"/>
                </a:ext>
              </a:extLst>
            </p:cNvPr>
            <p:cNvSpPr/>
            <p:nvPr/>
          </p:nvSpPr>
          <p:spPr>
            <a:xfrm>
              <a:off x="30445" y="1381562"/>
              <a:ext cx="1538007" cy="1427617"/>
            </a:xfrm>
            <a:custGeom>
              <a:avLst/>
              <a:gdLst/>
              <a:ahLst/>
              <a:cxnLst/>
              <a:rect l="l" t="t" r="r" b="b"/>
              <a:pathLst>
                <a:path w="18154" h="16851" extrusionOk="0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66;p57">
              <a:extLst>
                <a:ext uri="{FF2B5EF4-FFF2-40B4-BE49-F238E27FC236}">
                  <a16:creationId xmlns:a16="http://schemas.microsoft.com/office/drawing/2014/main" id="{1D2CEB64-E0D0-690D-25FD-7228F18CB987}"/>
                </a:ext>
              </a:extLst>
            </p:cNvPr>
            <p:cNvSpPr/>
            <p:nvPr/>
          </p:nvSpPr>
          <p:spPr>
            <a:xfrm>
              <a:off x="696431" y="1485769"/>
              <a:ext cx="64641" cy="125301"/>
            </a:xfrm>
            <a:custGeom>
              <a:avLst/>
              <a:gdLst/>
              <a:ahLst/>
              <a:cxnLst/>
              <a:rect l="l" t="t" r="r" b="b"/>
              <a:pathLst>
                <a:path w="763" h="1479" extrusionOk="0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67;p57">
              <a:extLst>
                <a:ext uri="{FF2B5EF4-FFF2-40B4-BE49-F238E27FC236}">
                  <a16:creationId xmlns:a16="http://schemas.microsoft.com/office/drawing/2014/main" id="{31D81897-0763-4FD5-6393-B22E18BF7286}"/>
                </a:ext>
              </a:extLst>
            </p:cNvPr>
            <p:cNvSpPr/>
            <p:nvPr/>
          </p:nvSpPr>
          <p:spPr>
            <a:xfrm>
              <a:off x="639415" y="1561424"/>
              <a:ext cx="137755" cy="914129"/>
            </a:xfrm>
            <a:custGeom>
              <a:avLst/>
              <a:gdLst/>
              <a:ahLst/>
              <a:cxnLst/>
              <a:rect l="l" t="t" r="r" b="b"/>
              <a:pathLst>
                <a:path w="1626" h="10790" extrusionOk="0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66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54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1743" name="Google Shape;1743;p54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44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admin has the responsibilities of the salesman, accountant, and the procurement as well as managing the employees.</a:t>
            </a:r>
          </a:p>
        </p:txBody>
      </p:sp>
      <p:grpSp>
        <p:nvGrpSpPr>
          <p:cNvPr id="1744" name="Google Shape;1744;p54"/>
          <p:cNvGrpSpPr/>
          <p:nvPr/>
        </p:nvGrpSpPr>
        <p:grpSpPr>
          <a:xfrm>
            <a:off x="8192025" y="2797485"/>
            <a:ext cx="785377" cy="2421158"/>
            <a:chOff x="7825375" y="2447285"/>
            <a:chExt cx="785377" cy="2421158"/>
          </a:xfrm>
        </p:grpSpPr>
        <p:sp>
          <p:nvSpPr>
            <p:cNvPr id="1745" name="Google Shape;1745;p54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4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4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4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4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4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4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4"/>
          <p:cNvGrpSpPr/>
          <p:nvPr/>
        </p:nvGrpSpPr>
        <p:grpSpPr>
          <a:xfrm>
            <a:off x="727532" y="1388772"/>
            <a:ext cx="4111186" cy="2522251"/>
            <a:chOff x="790876" y="1327786"/>
            <a:chExt cx="3717838" cy="2280928"/>
          </a:xfrm>
        </p:grpSpPr>
        <p:grpSp>
          <p:nvGrpSpPr>
            <p:cNvPr id="1753" name="Google Shape;1753;p54"/>
            <p:cNvGrpSpPr/>
            <p:nvPr/>
          </p:nvGrpSpPr>
          <p:grpSpPr>
            <a:xfrm>
              <a:off x="790876" y="1327786"/>
              <a:ext cx="3717838" cy="2280928"/>
              <a:chOff x="790876" y="1327786"/>
              <a:chExt cx="3717838" cy="2280928"/>
            </a:xfrm>
          </p:grpSpPr>
          <p:sp>
            <p:nvSpPr>
              <p:cNvPr id="1754" name="Google Shape;1754;p54"/>
              <p:cNvSpPr/>
              <p:nvPr/>
            </p:nvSpPr>
            <p:spPr>
              <a:xfrm>
                <a:off x="923821" y="1327786"/>
                <a:ext cx="3451947" cy="2153883"/>
              </a:xfrm>
              <a:custGeom>
                <a:avLst/>
                <a:gdLst/>
                <a:ahLst/>
                <a:cxnLst/>
                <a:rect l="l" t="t" r="r" b="b"/>
                <a:pathLst>
                  <a:path w="253913" h="158432" extrusionOk="0">
                    <a:moveTo>
                      <a:pt x="5615" y="0"/>
                    </a:moveTo>
                    <a:cubicBezTo>
                      <a:pt x="2464" y="0"/>
                      <a:pt x="1" y="2536"/>
                      <a:pt x="1" y="5614"/>
                    </a:cubicBezTo>
                    <a:lnTo>
                      <a:pt x="1" y="158431"/>
                    </a:lnTo>
                    <a:lnTo>
                      <a:pt x="253912" y="158431"/>
                    </a:lnTo>
                    <a:lnTo>
                      <a:pt x="253912" y="5614"/>
                    </a:lnTo>
                    <a:cubicBezTo>
                      <a:pt x="253912" y="2499"/>
                      <a:pt x="251341" y="0"/>
                      <a:pt x="248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4"/>
              <p:cNvSpPr/>
              <p:nvPr/>
            </p:nvSpPr>
            <p:spPr>
              <a:xfrm>
                <a:off x="976026" y="1378006"/>
                <a:ext cx="3347048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13439" extrusionOk="0">
                    <a:moveTo>
                      <a:pt x="4057" y="1"/>
                    </a:moveTo>
                    <a:cubicBezTo>
                      <a:pt x="1811" y="1"/>
                      <a:pt x="0" y="1812"/>
                      <a:pt x="0" y="4057"/>
                    </a:cubicBezTo>
                    <a:lnTo>
                      <a:pt x="0" y="13439"/>
                    </a:lnTo>
                    <a:lnTo>
                      <a:pt x="246197" y="13439"/>
                    </a:lnTo>
                    <a:lnTo>
                      <a:pt x="246197" y="4057"/>
                    </a:lnTo>
                    <a:cubicBezTo>
                      <a:pt x="246197" y="1812"/>
                      <a:pt x="244385" y="1"/>
                      <a:pt x="242140" y="1"/>
                    </a:cubicBezTo>
                    <a:close/>
                  </a:path>
                </a:pathLst>
              </a:custGeom>
              <a:solidFill>
                <a:srgbClr val="2F8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4"/>
              <p:cNvSpPr/>
              <p:nvPr/>
            </p:nvSpPr>
            <p:spPr>
              <a:xfrm>
                <a:off x="790876" y="3452603"/>
                <a:ext cx="3717838" cy="156111"/>
              </a:xfrm>
              <a:custGeom>
                <a:avLst/>
                <a:gdLst/>
                <a:ahLst/>
                <a:cxnLst/>
                <a:rect l="l" t="t" r="r" b="b"/>
                <a:pathLst>
                  <a:path w="273471" h="11483" extrusionOk="0">
                    <a:moveTo>
                      <a:pt x="0" y="0"/>
                    </a:moveTo>
                    <a:lnTo>
                      <a:pt x="72" y="688"/>
                    </a:lnTo>
                    <a:cubicBezTo>
                      <a:pt x="1123" y="6882"/>
                      <a:pt x="6520" y="11482"/>
                      <a:pt x="12786" y="11482"/>
                    </a:cubicBezTo>
                    <a:lnTo>
                      <a:pt x="260649" y="11482"/>
                    </a:lnTo>
                    <a:cubicBezTo>
                      <a:pt x="266951" y="11482"/>
                      <a:pt x="272312" y="6955"/>
                      <a:pt x="273326" y="688"/>
                    </a:cubicBezTo>
                    <a:lnTo>
                      <a:pt x="2734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4"/>
              <p:cNvSpPr/>
              <p:nvPr/>
            </p:nvSpPr>
            <p:spPr>
              <a:xfrm>
                <a:off x="975963" y="3164253"/>
                <a:ext cx="3347100" cy="287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8" name="Google Shape;1758;p54"/>
            <p:cNvSpPr/>
            <p:nvPr/>
          </p:nvSpPr>
          <p:spPr>
            <a:xfrm>
              <a:off x="923325" y="3389075"/>
              <a:ext cx="3451589" cy="63751"/>
            </a:xfrm>
            <a:custGeom>
              <a:avLst/>
              <a:gdLst/>
              <a:ahLst/>
              <a:cxnLst/>
              <a:rect l="l" t="t" r="r" b="b"/>
              <a:pathLst>
                <a:path w="253840" h="6811" extrusionOk="0">
                  <a:moveTo>
                    <a:pt x="1" y="1"/>
                  </a:moveTo>
                  <a:lnTo>
                    <a:pt x="1" y="6810"/>
                  </a:lnTo>
                  <a:lnTo>
                    <a:pt x="253840" y="6810"/>
                  </a:lnTo>
                  <a:lnTo>
                    <a:pt x="253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group of me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C096184F-1CC8-05E0-5795-6BADAE62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01" y="1443255"/>
            <a:ext cx="3701224" cy="22120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6"/>
          <p:cNvSpPr txBox="1">
            <a:spLocks noGrp="1"/>
          </p:cNvSpPr>
          <p:nvPr>
            <p:ph type="title"/>
          </p:nvPr>
        </p:nvSpPr>
        <p:spPr>
          <a:xfrm>
            <a:off x="1388100" y="2328750"/>
            <a:ext cx="6367800" cy="119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into it</a:t>
            </a:r>
            <a:endParaRPr sz="4000" dirty="0"/>
          </a:p>
        </p:txBody>
      </p:sp>
      <p:grpSp>
        <p:nvGrpSpPr>
          <p:cNvPr id="1233" name="Google Shape;1233;p46"/>
          <p:cNvGrpSpPr/>
          <p:nvPr/>
        </p:nvGrpSpPr>
        <p:grpSpPr>
          <a:xfrm>
            <a:off x="-186412" y="3432682"/>
            <a:ext cx="727535" cy="1710819"/>
            <a:chOff x="-186412" y="3432682"/>
            <a:chExt cx="727535" cy="1710819"/>
          </a:xfrm>
        </p:grpSpPr>
        <p:sp>
          <p:nvSpPr>
            <p:cNvPr id="1234" name="Google Shape;1234;p46"/>
            <p:cNvSpPr/>
            <p:nvPr/>
          </p:nvSpPr>
          <p:spPr>
            <a:xfrm>
              <a:off x="-24523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-186412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-24523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6"/>
          <p:cNvGrpSpPr/>
          <p:nvPr/>
        </p:nvGrpSpPr>
        <p:grpSpPr>
          <a:xfrm>
            <a:off x="311967" y="3329599"/>
            <a:ext cx="1044556" cy="1849595"/>
            <a:chOff x="311967" y="3329599"/>
            <a:chExt cx="1044556" cy="1849595"/>
          </a:xfrm>
        </p:grpSpPr>
        <p:sp>
          <p:nvSpPr>
            <p:cNvPr id="1238" name="Google Shape;1238;p46"/>
            <p:cNvSpPr/>
            <p:nvPr/>
          </p:nvSpPr>
          <p:spPr>
            <a:xfrm flipH="1">
              <a:off x="655040" y="4099984"/>
              <a:ext cx="115048" cy="1079210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 flipH="1">
              <a:off x="784098" y="4109586"/>
              <a:ext cx="147651" cy="1063891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 flipH="1">
              <a:off x="384746" y="4099984"/>
              <a:ext cx="304817" cy="1073492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 flipH="1">
              <a:off x="571983" y="4524915"/>
              <a:ext cx="265187" cy="2112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 flipH="1">
              <a:off x="311967" y="3329599"/>
              <a:ext cx="1044556" cy="812626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 flipH="1">
              <a:off x="324974" y="3329817"/>
              <a:ext cx="996153" cy="813106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 flipH="1">
              <a:off x="584400" y="3614123"/>
              <a:ext cx="31992" cy="41594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 flipH="1">
              <a:off x="565851" y="3543200"/>
              <a:ext cx="49275" cy="193653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 flipH="1">
              <a:off x="592693" y="3607751"/>
              <a:ext cx="60099" cy="4796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46"/>
          <p:cNvGrpSpPr/>
          <p:nvPr/>
        </p:nvGrpSpPr>
        <p:grpSpPr>
          <a:xfrm>
            <a:off x="8512438" y="3519557"/>
            <a:ext cx="727535" cy="1710819"/>
            <a:chOff x="-181612" y="3483857"/>
            <a:chExt cx="727535" cy="1710819"/>
          </a:xfrm>
        </p:grpSpPr>
        <p:sp>
          <p:nvSpPr>
            <p:cNvPr id="1248" name="Google Shape;1248;p46"/>
            <p:cNvSpPr/>
            <p:nvPr/>
          </p:nvSpPr>
          <p:spPr>
            <a:xfrm flipH="1">
              <a:off x="56020" y="484596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 flipH="1">
              <a:off x="-181612" y="348385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 flipH="1">
              <a:off x="162751" y="484596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46"/>
          <p:cNvGrpSpPr/>
          <p:nvPr/>
        </p:nvGrpSpPr>
        <p:grpSpPr>
          <a:xfrm>
            <a:off x="7944975" y="3259525"/>
            <a:ext cx="891794" cy="1989775"/>
            <a:chOff x="7944975" y="3259525"/>
            <a:chExt cx="891794" cy="1989775"/>
          </a:xfrm>
        </p:grpSpPr>
        <p:sp>
          <p:nvSpPr>
            <p:cNvPr id="1252" name="Google Shape;1252;p46"/>
            <p:cNvSpPr/>
            <p:nvPr/>
          </p:nvSpPr>
          <p:spPr>
            <a:xfrm>
              <a:off x="8392382" y="3259525"/>
              <a:ext cx="444386" cy="1190799"/>
            </a:xfrm>
            <a:custGeom>
              <a:avLst/>
              <a:gdLst/>
              <a:ahLst/>
              <a:cxnLst/>
              <a:rect l="l" t="t" r="r" b="b"/>
              <a:pathLst>
                <a:path w="8550" h="22911" extrusionOk="0">
                  <a:moveTo>
                    <a:pt x="2460" y="0"/>
                  </a:moveTo>
                  <a:lnTo>
                    <a:pt x="1" y="22252"/>
                  </a:lnTo>
                  <a:lnTo>
                    <a:pt x="4451" y="22911"/>
                  </a:lnTo>
                  <a:lnTo>
                    <a:pt x="8550" y="234"/>
                  </a:lnTo>
                  <a:lnTo>
                    <a:pt x="2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8371072" y="3259525"/>
              <a:ext cx="418555" cy="1126922"/>
            </a:xfrm>
            <a:custGeom>
              <a:avLst/>
              <a:gdLst/>
              <a:ahLst/>
              <a:cxnLst/>
              <a:rect l="l" t="t" r="r" b="b"/>
              <a:pathLst>
                <a:path w="8053" h="21682" extrusionOk="0">
                  <a:moveTo>
                    <a:pt x="1948" y="0"/>
                  </a:moveTo>
                  <a:lnTo>
                    <a:pt x="1" y="21505"/>
                  </a:lnTo>
                  <a:lnTo>
                    <a:pt x="4202" y="21681"/>
                  </a:lnTo>
                  <a:lnTo>
                    <a:pt x="8052" y="23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7944975" y="4350652"/>
              <a:ext cx="694750" cy="898648"/>
            </a:xfrm>
            <a:custGeom>
              <a:avLst/>
              <a:gdLst/>
              <a:ahLst/>
              <a:cxnLst/>
              <a:rect l="l" t="t" r="r" b="b"/>
              <a:pathLst>
                <a:path w="13367" h="17290" extrusionOk="0">
                  <a:moveTo>
                    <a:pt x="1406" y="1318"/>
                  </a:moveTo>
                  <a:lnTo>
                    <a:pt x="11317" y="1830"/>
                  </a:lnTo>
                  <a:lnTo>
                    <a:pt x="6544" y="5783"/>
                  </a:lnTo>
                  <a:lnTo>
                    <a:pt x="1406" y="1318"/>
                  </a:lnTo>
                  <a:close/>
                  <a:moveTo>
                    <a:pt x="11946" y="1889"/>
                  </a:moveTo>
                  <a:lnTo>
                    <a:pt x="11595" y="10145"/>
                  </a:lnTo>
                  <a:lnTo>
                    <a:pt x="6852" y="6046"/>
                  </a:lnTo>
                  <a:lnTo>
                    <a:pt x="11946" y="1889"/>
                  </a:lnTo>
                  <a:close/>
                  <a:moveTo>
                    <a:pt x="1055" y="1610"/>
                  </a:moveTo>
                  <a:lnTo>
                    <a:pt x="6164" y="6090"/>
                  </a:lnTo>
                  <a:lnTo>
                    <a:pt x="1040" y="10321"/>
                  </a:lnTo>
                  <a:lnTo>
                    <a:pt x="1040" y="10321"/>
                  </a:lnTo>
                  <a:lnTo>
                    <a:pt x="1055" y="1610"/>
                  </a:lnTo>
                  <a:close/>
                  <a:moveTo>
                    <a:pt x="0" y="0"/>
                  </a:moveTo>
                  <a:lnTo>
                    <a:pt x="249" y="1259"/>
                  </a:lnTo>
                  <a:lnTo>
                    <a:pt x="410" y="1259"/>
                  </a:lnTo>
                  <a:lnTo>
                    <a:pt x="557" y="16821"/>
                  </a:lnTo>
                  <a:lnTo>
                    <a:pt x="1011" y="16806"/>
                  </a:lnTo>
                  <a:lnTo>
                    <a:pt x="1040" y="10804"/>
                  </a:lnTo>
                  <a:lnTo>
                    <a:pt x="6486" y="6368"/>
                  </a:lnTo>
                  <a:lnTo>
                    <a:pt x="11580" y="10833"/>
                  </a:lnTo>
                  <a:lnTo>
                    <a:pt x="11302" y="17289"/>
                  </a:lnTo>
                  <a:lnTo>
                    <a:pt x="11756" y="17289"/>
                  </a:lnTo>
                  <a:lnTo>
                    <a:pt x="12576" y="1918"/>
                  </a:lnTo>
                  <a:lnTo>
                    <a:pt x="13059" y="1933"/>
                  </a:lnTo>
                  <a:lnTo>
                    <a:pt x="1336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189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Karla</vt:lpstr>
      <vt:lpstr>Arial</vt:lpstr>
      <vt:lpstr>Archivo Black</vt:lpstr>
      <vt:lpstr>Work Sans ExtraBold</vt:lpstr>
      <vt:lpstr>Gaegu</vt:lpstr>
      <vt:lpstr>Viga</vt:lpstr>
      <vt:lpstr>Monthly Strategy Review Meeting by Slidesgo</vt:lpstr>
      <vt:lpstr>PowerPoint Presentation</vt:lpstr>
      <vt:lpstr>What is HTU Point of Sale?</vt:lpstr>
      <vt:lpstr>What values it will add to the store?</vt:lpstr>
      <vt:lpstr>Types of Users</vt:lpstr>
      <vt:lpstr>Salesman</vt:lpstr>
      <vt:lpstr>procurement</vt:lpstr>
      <vt:lpstr>Accountant</vt:lpstr>
      <vt:lpstr>Admin</vt:lpstr>
      <vt:lpstr>Lets get into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Badr, Mohammad</cp:lastModifiedBy>
  <cp:revision>2</cp:revision>
  <dcterms:modified xsi:type="dcterms:W3CDTF">2023-01-31T23:09:14Z</dcterms:modified>
</cp:coreProperties>
</file>