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2"/>
    <p:sldId id="284" r:id="rId3"/>
    <p:sldId id="279" r:id="rId4"/>
    <p:sldId id="285" r:id="rId5"/>
    <p:sldId id="286" r:id="rId6"/>
    <p:sldId id="287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4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5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to talk about composition.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another component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224485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65E0B8-54DC-1F39-57D2-98A85A08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778" y="2724541"/>
            <a:ext cx="20867303" cy="1179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321698"/>
            <a:ext cx="14476277" cy="146096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instance, I have a base class called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my computer parts are going to inherit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my parts will then have the same base set of attributes: manufacturer, model, and dimensions. The width, height, and depth, in other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items are products, a particular type of Product.</a:t>
            </a:r>
          </a:p>
        </p:txBody>
      </p:sp>
    </p:spTree>
    <p:extLst>
      <p:ext uri="{BB962C8B-B14F-4D97-AF65-F5344CB8AC3E}">
        <p14:creationId xmlns:p14="http://schemas.microsoft.com/office/powerpoint/2010/main" val="395194146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27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vs.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defines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defines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27208-D706-48ED-52DF-D3E7C5276D39}"/>
              </a:ext>
            </a:extLst>
          </p:cNvPr>
          <p:cNvSpPr/>
          <p:nvPr/>
        </p:nvSpPr>
        <p:spPr>
          <a:xfrm>
            <a:off x="952497" y="3856337"/>
            <a:ext cx="34782667" cy="3493719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98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8F96FF8-FEA1-2A7A-6CC2-B9771D20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0" y="2977954"/>
            <a:ext cx="18064065" cy="12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7740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380528" cy="126996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keep this diagram simple,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 Personal Computer, in addition to being a product, is actually made up of other parts.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actually modeling parts, and those parts make up a greater whole.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I'm going to model the personal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I'm modeling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 with the motherboard, the case, and the monitor.</a:t>
            </a:r>
          </a:p>
        </p:txBody>
      </p:sp>
    </p:spTree>
    <p:extLst>
      <p:ext uri="{BB962C8B-B14F-4D97-AF65-F5344CB8AC3E}">
        <p14:creationId xmlns:p14="http://schemas.microsoft.com/office/powerpoint/2010/main" val="22157023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2260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887452"/>
            <a:ext cx="34782670" cy="5005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3 classes that will make up the personal computer.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A3FF4C-BC18-914A-41C9-22AB126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9" y="2855588"/>
            <a:ext cx="19971203" cy="97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196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D75400-10D6-DE79-066A-6F127FD5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957" y="2717064"/>
            <a:ext cx="8992086" cy="1140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328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866908"/>
            <a:ext cx="34782670" cy="402626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my personal computer, and I've said it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3 fields, which are classes: these are Monitor, Motherboard,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578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272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2024-06-12T06:43:30Z</dcterms:modified>
</cp:coreProperties>
</file>