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83" r:id="rId2"/>
    <p:sldId id="284" r:id="rId3"/>
    <p:sldId id="280" r:id="rId4"/>
    <p:sldId id="281" r:id="rId5"/>
    <p:sldId id="282" r:id="rId6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595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039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363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658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864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667971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String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Another Look at the String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40493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String has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 60 methods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available.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String is a sequence of characters, meaning its characters are ordered and indexed.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index starts at 0 and not 1.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table below shows the indices above each character for the String, "Hello World".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can say the character "H" is at index 0, and "W" is at index 6.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length of this String is 11, but its last index is 10.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544392F-CC0F-E2AC-B716-7E14595EC4FF}"/>
              </a:ext>
            </a:extLst>
          </p:cNvPr>
          <p:cNvGraphicFramePr>
            <a:graphicFrameLocks noGrp="1"/>
          </p:cNvGraphicFramePr>
          <p:nvPr/>
        </p:nvGraphicFramePr>
        <p:xfrm>
          <a:off x="952498" y="10608729"/>
          <a:ext cx="34782672" cy="2901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2629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2650913">
                  <a:extLst>
                    <a:ext uri="{9D8B030D-6E8A-4147-A177-3AD203B41FA5}">
                      <a16:colId xmlns:a16="http://schemas.microsoft.com/office/drawing/2014/main" val="921612891"/>
                    </a:ext>
                  </a:extLst>
                </a:gridCol>
                <a:gridCol w="2650913">
                  <a:extLst>
                    <a:ext uri="{9D8B030D-6E8A-4147-A177-3AD203B41FA5}">
                      <a16:colId xmlns:a16="http://schemas.microsoft.com/office/drawing/2014/main" val="1078687579"/>
                    </a:ext>
                  </a:extLst>
                </a:gridCol>
                <a:gridCol w="2650913">
                  <a:extLst>
                    <a:ext uri="{9D8B030D-6E8A-4147-A177-3AD203B41FA5}">
                      <a16:colId xmlns:a16="http://schemas.microsoft.com/office/drawing/2014/main" val="2858330520"/>
                    </a:ext>
                  </a:extLst>
                </a:gridCol>
                <a:gridCol w="2650913">
                  <a:extLst>
                    <a:ext uri="{9D8B030D-6E8A-4147-A177-3AD203B41FA5}">
                      <a16:colId xmlns:a16="http://schemas.microsoft.com/office/drawing/2014/main" val="2009599940"/>
                    </a:ext>
                  </a:extLst>
                </a:gridCol>
                <a:gridCol w="2650913">
                  <a:extLst>
                    <a:ext uri="{9D8B030D-6E8A-4147-A177-3AD203B41FA5}">
                      <a16:colId xmlns:a16="http://schemas.microsoft.com/office/drawing/2014/main" val="599316510"/>
                    </a:ext>
                  </a:extLst>
                </a:gridCol>
                <a:gridCol w="2650913">
                  <a:extLst>
                    <a:ext uri="{9D8B030D-6E8A-4147-A177-3AD203B41FA5}">
                      <a16:colId xmlns:a16="http://schemas.microsoft.com/office/drawing/2014/main" val="4103842139"/>
                    </a:ext>
                  </a:extLst>
                </a:gridCol>
                <a:gridCol w="2650913">
                  <a:extLst>
                    <a:ext uri="{9D8B030D-6E8A-4147-A177-3AD203B41FA5}">
                      <a16:colId xmlns:a16="http://schemas.microsoft.com/office/drawing/2014/main" val="1912961712"/>
                    </a:ext>
                  </a:extLst>
                </a:gridCol>
                <a:gridCol w="2650913">
                  <a:extLst>
                    <a:ext uri="{9D8B030D-6E8A-4147-A177-3AD203B41FA5}">
                      <a16:colId xmlns:a16="http://schemas.microsoft.com/office/drawing/2014/main" val="1598926131"/>
                    </a:ext>
                  </a:extLst>
                </a:gridCol>
                <a:gridCol w="2650913">
                  <a:extLst>
                    <a:ext uri="{9D8B030D-6E8A-4147-A177-3AD203B41FA5}">
                      <a16:colId xmlns:a16="http://schemas.microsoft.com/office/drawing/2014/main" val="3606733607"/>
                    </a:ext>
                  </a:extLst>
                </a:gridCol>
                <a:gridCol w="2650913">
                  <a:extLst>
                    <a:ext uri="{9D8B030D-6E8A-4147-A177-3AD203B41FA5}">
                      <a16:colId xmlns:a16="http://schemas.microsoft.com/office/drawing/2014/main" val="3079900128"/>
                    </a:ext>
                  </a:extLst>
                </a:gridCol>
                <a:gridCol w="2650913">
                  <a:extLst>
                    <a:ext uri="{9D8B030D-6E8A-4147-A177-3AD203B41FA5}">
                      <a16:colId xmlns:a16="http://schemas.microsoft.com/office/drawing/2014/main" val="173328760"/>
                    </a:ext>
                  </a:extLst>
                </a:gridCol>
              </a:tblGrid>
              <a:tr h="1482292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Index</a:t>
                      </a:r>
                      <a:endParaRPr lang="en-PH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endParaRPr lang="en-PH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endParaRPr lang="en-PH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  <a:endParaRPr lang="en-PH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  <a:endParaRPr lang="en-PH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  <a:endParaRPr lang="en-PH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</a:t>
                      </a:r>
                      <a:endParaRPr lang="en-PH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</a:t>
                      </a:r>
                      <a:endParaRPr lang="en-PH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</a:t>
                      </a:r>
                      <a:endParaRPr lang="en-PH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</a:t>
                      </a:r>
                      <a:endParaRPr lang="en-PH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</a:t>
                      </a:r>
                      <a:endParaRPr lang="en-PH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</a:t>
                      </a:r>
                      <a:endParaRPr lang="en-PH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419705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Character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058446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019944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purpose of String methods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Another Look at the String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CDBB9F-B6E1-B9F7-4E07-8D653006A106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can split String's methods up into three basic categories: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String Inspection Methods.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Methods for Comparing String values.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String Manipulation Methods.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Let's start with a look at some of the String Inspection Methods.</a:t>
            </a:r>
          </a:p>
        </p:txBody>
      </p:sp>
    </p:spTree>
    <p:extLst>
      <p:ext uri="{BB962C8B-B14F-4D97-AF65-F5344CB8AC3E}">
        <p14:creationId xmlns:p14="http://schemas.microsoft.com/office/powerpoint/2010/main" val="2264987700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06396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String Inspection Methods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Another Look at the String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64CDC76-C8DB-4250-B020-A713A5561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145625"/>
              </p:ext>
            </p:extLst>
          </p:nvPr>
        </p:nvGraphicFramePr>
        <p:xfrm>
          <a:off x="952498" y="3803897"/>
          <a:ext cx="34782668" cy="12966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106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28662562">
                  <a:extLst>
                    <a:ext uri="{9D8B030D-6E8A-4147-A177-3AD203B41FA5}">
                      <a16:colId xmlns:a16="http://schemas.microsoft.com/office/drawing/2014/main" val="921612891"/>
                    </a:ext>
                  </a:extLst>
                </a:gridCol>
              </a:tblGrid>
              <a:tr h="1482292">
                <a:tc>
                  <a:txBody>
                    <a:bodyPr/>
                    <a:lstStyle/>
                    <a:p>
                      <a:pPr marL="180000" algn="l"/>
                      <a:r>
                        <a:rPr lang="en-US" sz="6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method</a:t>
                      </a:r>
                      <a:endParaRPr lang="en-PH" sz="64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6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description</a:t>
                      </a:r>
                      <a:endParaRPr lang="en-PH" sz="64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229678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length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Returns the number of characters in the String.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229678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charAt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Returns the character at the index that's passed.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097468"/>
                  </a:ext>
                </a:extLst>
              </a:tr>
              <a:tr h="229678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indexOf</a:t>
                      </a:r>
                      <a:endParaRPr lang="en-US" sz="64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lastIndexOf</a:t>
                      </a:r>
                      <a:endParaRPr lang="en-US" sz="64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Returns an integer, representing the index in the sequence where the String or character passed, can be located in the String.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012596"/>
                  </a:ext>
                </a:extLst>
              </a:tr>
              <a:tr h="229678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isEmpty</a:t>
                      </a:r>
                      <a:endParaRPr lang="en-US" sz="64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Returns true if length is zero.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518995"/>
                  </a:ext>
                </a:extLst>
              </a:tr>
              <a:tr h="229678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isBlank</a:t>
                      </a:r>
                      <a:endParaRPr lang="en-US" sz="64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Returns true if length is zero OR the string only contains whitespace characters, added in JDK 11.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420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949424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859804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String Comparison Methods 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Another Look at the String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64CDC76-C8DB-4250-B020-A713A5561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42253"/>
              </p:ext>
            </p:extLst>
          </p:nvPr>
        </p:nvGraphicFramePr>
        <p:xfrm>
          <a:off x="952498" y="3803897"/>
          <a:ext cx="34782668" cy="10098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3388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26199280">
                  <a:extLst>
                    <a:ext uri="{9D8B030D-6E8A-4147-A177-3AD203B41FA5}">
                      <a16:colId xmlns:a16="http://schemas.microsoft.com/office/drawing/2014/main" val="921612891"/>
                    </a:ext>
                  </a:extLst>
                </a:gridCol>
              </a:tblGrid>
              <a:tr h="1482292">
                <a:tc>
                  <a:txBody>
                    <a:bodyPr/>
                    <a:lstStyle/>
                    <a:p>
                      <a:pPr marL="180000" algn="l"/>
                      <a:r>
                        <a:rPr lang="en-US" sz="6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method</a:t>
                      </a:r>
                      <a:endParaRPr lang="en-PH" sz="64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6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description</a:t>
                      </a:r>
                      <a:endParaRPr lang="en-PH" sz="64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3557449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contentEquals</a:t>
                      </a:r>
                      <a:endParaRPr lang="en-US" sz="64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Returns a </a:t>
                      </a: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boolean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if the String's value is equal to the value of the argument passed. This method allows for arguments other than String, for any type that is a character sequence.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2558370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equals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Return a </a:t>
                      </a: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boolean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if the String's value is equal to the value of the argument passed. 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097468"/>
                  </a:ext>
                </a:extLst>
              </a:tr>
              <a:tr h="2500604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equalsIgnoreCase</a:t>
                      </a:r>
                      <a:endParaRPr lang="en-US" sz="64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Return a </a:t>
                      </a: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boolean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if the String's value is equal (ignoring case), to the value of the argument passed. 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012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2489999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823896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String Comparison Methods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Another Look at the String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64CDC76-C8DB-4250-B020-A713A5561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936500"/>
              </p:ext>
            </p:extLst>
          </p:nvPr>
        </p:nvGraphicFramePr>
        <p:xfrm>
          <a:off x="952498" y="3803897"/>
          <a:ext cx="34782668" cy="10137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7102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27505566">
                  <a:extLst>
                    <a:ext uri="{9D8B030D-6E8A-4147-A177-3AD203B41FA5}">
                      <a16:colId xmlns:a16="http://schemas.microsoft.com/office/drawing/2014/main" val="921612891"/>
                    </a:ext>
                  </a:extLst>
                </a:gridCol>
              </a:tblGrid>
              <a:tr h="1482292">
                <a:tc>
                  <a:txBody>
                    <a:bodyPr/>
                    <a:lstStyle/>
                    <a:p>
                      <a:pPr marL="180000" algn="l"/>
                      <a:r>
                        <a:rPr lang="en-US" sz="6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method</a:t>
                      </a:r>
                      <a:endParaRPr lang="en-PH" sz="64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6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description</a:t>
                      </a:r>
                      <a:endParaRPr lang="en-PH" sz="64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2327591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contains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Returns a </a:t>
                      </a: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boolean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if the String contains the argument passed.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382733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endsWith</a:t>
                      </a:r>
                      <a:endParaRPr lang="en-US" sz="64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64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startsWith</a:t>
                      </a:r>
                      <a:endParaRPr lang="en-US" sz="64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These return 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 </a:t>
                      </a: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boolean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, and are much like the contains method, but more specific to the placement of the argument in the String.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097468"/>
                  </a:ext>
                </a:extLst>
              </a:tr>
              <a:tr h="2500604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regionMatches</a:t>
                      </a:r>
                      <a:endParaRPr lang="en-US" sz="64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Returns a </a:t>
                      </a: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boolean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, if defined sub-regions are matched.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012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9370807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411</Words>
  <Application>Microsoft Office PowerPoint</Application>
  <PresentationFormat>Custom</PresentationFormat>
  <Paragraphs>82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170</cp:revision>
  <dcterms:modified xsi:type="dcterms:W3CDTF">2024-06-10T06:31:27Z</dcterms:modified>
</cp:coreProperties>
</file>