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81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4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0134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there, and welcome to the Java Masterclass!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Tim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Buchalka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your instructor, and I'm excited to have you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been programming for over 40 years, with close to 25 years of those dedicated to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goal is simple: to help you become a confident Java programmer.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0134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Whether you're a total beginner, have experience in other languages, or even know a bit of Java, this course is designed for you.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take you from the basics all the way to advanced concepts and is constantly updated to stay relevant.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I just remastered this entire course for JDK 17!</a:t>
            </a:r>
          </a:p>
        </p:txBody>
      </p:sp>
    </p:spTree>
    <p:extLst>
      <p:ext uri="{BB962C8B-B14F-4D97-AF65-F5344CB8AC3E}">
        <p14:creationId xmlns:p14="http://schemas.microsoft.com/office/powerpoint/2010/main" val="396050696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467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you might be wondering, Why JDK 17 when there's already JDK 22?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 question! I'll explain why in the "Which JDK?" video coming right 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even if you're using an older version, like Java 11 or 8, you'll still get tons of value from this course.</a:t>
            </a:r>
          </a:p>
        </p:txBody>
      </p:sp>
    </p:spTree>
    <p:extLst>
      <p:ext uri="{BB962C8B-B14F-4D97-AF65-F5344CB8AC3E}">
        <p14:creationId xmlns:p14="http://schemas.microsoft.com/office/powerpoint/2010/main" val="38455747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0134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</a:t>
            </a:r>
            <a:r>
              <a:rPr lang="en-US"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 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we dive in, make sure you check out a few more videos in this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 important stuff like video quality, setup tips, and that explanation about JDK 17.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Alright, that's it! Let's get started. See you in the next video!</a:t>
            </a:r>
          </a:p>
        </p:txBody>
      </p:sp>
    </p:spTree>
    <p:extLst>
      <p:ext uri="{BB962C8B-B14F-4D97-AF65-F5344CB8AC3E}">
        <p14:creationId xmlns:p14="http://schemas.microsoft.com/office/powerpoint/2010/main" val="148603380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273</Words>
  <Application>Microsoft Office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Karla Pauline Macatlang</cp:lastModifiedBy>
  <cp:revision>168</cp:revision>
  <dcterms:modified xsi:type="dcterms:W3CDTF">2024-04-23T05:03:31Z</dcterms:modified>
</cp:coreProperties>
</file>