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77" r:id="rId2"/>
    <p:sldId id="278" r:id="rId3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36" d="100"/>
          <a:sy n="36" d="100"/>
        </p:scale>
        <p:origin x="12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14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391727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Remaster in Progress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Remaster in Progress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I'm thrilled to be giving this entire course a major upgrade!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it launched back in 2015, we were on Java 8, but now I’ve brought it all the way up to Java 17.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Don't worry, you can absolutely start the course right now; I'm releasing the remastered sections as I complete them.</a:t>
            </a:r>
          </a:p>
        </p:txBody>
      </p:sp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3917271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Remaster in Progress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Remaster in Progress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does this upgrade mean for you?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 17 Power: 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You'll learn to use all the best that Java 17 has to offer.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Downloadable Slides: 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Grab those slides for reference and for studying offline.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Polished Learning Experience: 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Say goodbye to old errors and confusing points – get clearer explanations.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Future-Proof: 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course isn't going anywhere. I'll keep it updated with the latest Java versions. My goal is for this to be THE go-to resource for mastering Java!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See you in the next video!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endParaRPr lang="en-US" sz="64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932500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2550</TotalTime>
  <Words>173</Words>
  <Application>Microsoft Office PowerPoint</Application>
  <PresentationFormat>Custom</PresentationFormat>
  <Paragraphs>15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Karla Pauline Macatlang</cp:lastModifiedBy>
  <cp:revision>165</cp:revision>
  <dcterms:modified xsi:type="dcterms:W3CDTF">2024-04-24T13:30:48Z</dcterms:modified>
</cp:coreProperties>
</file>