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7" r:id="rId2"/>
    <p:sldId id="278" r:id="rId3"/>
    <p:sldId id="279" r:id="rId4"/>
    <p:sldId id="280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26" d="100"/>
          <a:sy n="26" d="100"/>
        </p:scale>
        <p:origin x="15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2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16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8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7379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 Quality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 Quality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Great news! All videos in this course are uploaded in 1080p for the best possible viewing experience.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notice some initial blurriness, don't worry – it should clear up within a few seconds.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7379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 Quality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 Quality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10AE3-0578-4B37-97F2-ABBFC1C18275}"/>
              </a:ext>
            </a:extLst>
          </p:cNvPr>
          <p:cNvSpPr/>
          <p:nvPr/>
        </p:nvSpPr>
        <p:spPr>
          <a:xfrm>
            <a:off x="952501" y="2520681"/>
            <a:ext cx="34782670" cy="1560554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2400"/>
              </a:spcAft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Here's how to ensure the best quality:</a:t>
            </a: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indent="-74295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 "Auto": 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see the "Auto" option in the settings (little cog icon), select that. It'll automatically give you 1080p if your internet connection allows.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3F2514D-FB5A-2745-9331-59722BB17F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8"/>
          <a:stretch/>
        </p:blipFill>
        <p:spPr>
          <a:xfrm>
            <a:off x="14076025" y="3592418"/>
            <a:ext cx="8423950" cy="1170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496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7379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 Quality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 Quality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10AE3-0578-4B37-97F2-ABBFC1C18275}"/>
              </a:ext>
            </a:extLst>
          </p:cNvPr>
          <p:cNvSpPr/>
          <p:nvPr/>
        </p:nvSpPr>
        <p:spPr>
          <a:xfrm>
            <a:off x="952501" y="2520681"/>
            <a:ext cx="34782670" cy="1560554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2400"/>
              </a:spcAft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Here's how to ensure the best quality:</a:t>
            </a: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2400"/>
              </a:spcAft>
            </a:pPr>
            <a:endParaRPr lang="en-US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No "Auto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": Pick "720p" for consistently good quality.</a:t>
            </a:r>
          </a:p>
          <a:p>
            <a:pPr marL="571500" indent="-571500" algn="l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Patient: </a:t>
            </a: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Sometimes videos need a moment to load fully.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3F2514D-FB5A-2745-9331-59722BB17F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08"/>
          <a:stretch/>
        </p:blipFill>
        <p:spPr>
          <a:xfrm>
            <a:off x="14076025" y="3592418"/>
            <a:ext cx="8423950" cy="1170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256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73796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 Quality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Video Quality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 assured; I want you to have the clearest learning experience possible!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Thanks for watching, and let's dive into the next video!</a:t>
            </a:r>
          </a:p>
        </p:txBody>
      </p:sp>
    </p:spTree>
    <p:extLst>
      <p:ext uri="{BB962C8B-B14F-4D97-AF65-F5344CB8AC3E}">
        <p14:creationId xmlns:p14="http://schemas.microsoft.com/office/powerpoint/2010/main" val="336145214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168</Words>
  <Application>Microsoft Office PowerPoint</Application>
  <PresentationFormat>Custom</PresentationFormat>
  <Paragraphs>45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Karla Pauline Macatlang</cp:lastModifiedBy>
  <cp:revision>164</cp:revision>
  <dcterms:modified xsi:type="dcterms:W3CDTF">2024-04-27T18:36:46Z</dcterms:modified>
</cp:coreProperties>
</file>