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8" r:id="rId2"/>
    <p:sldId id="277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729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10AE3-0578-4B37-97F2-ABBFC1C18275}"/>
              </a:ext>
            </a:extLst>
          </p:cNvPr>
          <p:cNvSpPr/>
          <p:nvPr/>
        </p:nvSpPr>
        <p:spPr>
          <a:xfrm>
            <a:off x="952501" y="2520681"/>
            <a:ext cx="34782670" cy="1560554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2400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 everyone! If I sometimes speak too fast or my accent makes things a bit tricky, I totally understand.</a:t>
            </a:r>
          </a:p>
          <a:p>
            <a:pPr algn="l">
              <a:spcAft>
                <a:spcPts val="2400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where subtitles come in! Here's how to turn them on: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indent="-742950" algn="l">
              <a:spcAft>
                <a:spcPts val="2400"/>
              </a:spcAft>
              <a:buFont typeface="+mj-lt"/>
              <a:buAutoNum type="arabicPeriod"/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little captions button at the bottom of your video.</a:t>
            </a:r>
          </a:p>
          <a:p>
            <a:pPr marL="742950" indent="-742950" algn="l">
              <a:spcAft>
                <a:spcPts val="2400"/>
              </a:spcAft>
              <a:buFont typeface="+mj-lt"/>
              <a:buAutoNum type="arabicPeriod"/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your preferred language.</a:t>
            </a:r>
          </a:p>
          <a:p>
            <a:pPr algn="l">
              <a:spcAft>
                <a:spcPts val="2400"/>
              </a:spcAft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B39305-0D9D-D93F-C56B-9FBB171A9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246" y="4418214"/>
            <a:ext cx="9591884" cy="111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9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729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Note: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course has hand-edited English subtitles, which means they're as accurate as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put in a lot of work to make sure they help you learn!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notice any errors, please let me know which video and the timestamp, and I'll get it fixed right away.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languages other than English, the subtitles are machine-generated.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might not be perfect, but they can still be helpful.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729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goal is to make sure you have the best possible learning experience, so please use the subtitles if they make following along easier!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let's move on to the next video!</a:t>
            </a:r>
          </a:p>
        </p:txBody>
      </p:sp>
    </p:spTree>
    <p:extLst>
      <p:ext uri="{BB962C8B-B14F-4D97-AF65-F5344CB8AC3E}">
        <p14:creationId xmlns:p14="http://schemas.microsoft.com/office/powerpoint/2010/main" val="2178495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184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166</cp:revision>
  <dcterms:modified xsi:type="dcterms:W3CDTF">2024-04-27T19:09:44Z</dcterms:modified>
</cp:coreProperties>
</file>