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11" d="100"/>
          <a:sy n="11" d="100"/>
        </p:scale>
        <p:origin x="120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1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2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1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76416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Get Help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Get Help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to program has its challenges, but don't worry – help is always available!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Here's how to get it: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 and Answers Section: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501900" indent="-1058863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in and use the "Q&amp;A" tab.</a:t>
            </a:r>
          </a:p>
          <a:p>
            <a:pPr marL="2501900" indent="-1058863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"Ask a Question," give your question a clear title, and provide a detailed description.</a:t>
            </a:r>
          </a:p>
          <a:p>
            <a:pPr marL="2501900" indent="-1058863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or one of my teaching assistants, or even other students will be happy to help!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76416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Get Help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Get Help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to program has its challenges, but don't worry – help is always available!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Here's how to get it: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Tips for Asking Great Questions: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501900" indent="-1058863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Specific: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Mention the lecture you're stuck on, paste your code (use the code formatting button), and include any error messages.</a:t>
            </a:r>
          </a:p>
          <a:p>
            <a:pPr marL="2501900" indent="-1058863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Like a Future Pro: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skill will be vital in your programming career! Help your helpers by providing as much context as possible.</a:t>
            </a:r>
          </a:p>
        </p:txBody>
      </p:sp>
    </p:spTree>
    <p:extLst>
      <p:ext uri="{BB962C8B-B14F-4D97-AF65-F5344CB8AC3E}">
        <p14:creationId xmlns:p14="http://schemas.microsoft.com/office/powerpoint/2010/main" val="256308410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76416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Get Help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Get Help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to program has its challenges, but don't worry – help is always available!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Here's how to get it: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Tips for Asking Great Questions: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501900" indent="-1058863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 First: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questions have already been answered. The search bar is your friend!</a:t>
            </a:r>
          </a:p>
          <a:p>
            <a:pPr marL="2501900" indent="-1058863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Question = Faster Help: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Usually, it's better to start a fresh question rather than adding yours to an old thread.</a:t>
            </a:r>
          </a:p>
        </p:txBody>
      </p:sp>
    </p:spTree>
    <p:extLst>
      <p:ext uri="{BB962C8B-B14F-4D97-AF65-F5344CB8AC3E}">
        <p14:creationId xmlns:p14="http://schemas.microsoft.com/office/powerpoint/2010/main" val="339705069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76416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Get Help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Get Help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Remember, you're not alone!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We're a community here to support you.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Asking effective questions is a KEY skill for any programmer, so take this chance to practice.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Alright, ready to keep learning?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dive into the next video!</a:t>
            </a:r>
          </a:p>
        </p:txBody>
      </p:sp>
    </p:spTree>
    <p:extLst>
      <p:ext uri="{BB962C8B-B14F-4D97-AF65-F5344CB8AC3E}">
        <p14:creationId xmlns:p14="http://schemas.microsoft.com/office/powerpoint/2010/main" val="398163434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317</Words>
  <Application>Microsoft Office PowerPoint</Application>
  <PresentationFormat>Custom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Karla Pauline Macatlang</cp:lastModifiedBy>
  <cp:revision>166</cp:revision>
  <dcterms:modified xsi:type="dcterms:W3CDTF">2024-05-01T17:49:07Z</dcterms:modified>
</cp:coreProperties>
</file>