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79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18" d="100"/>
          <a:sy n="18" d="100"/>
        </p:scale>
        <p:origin x="11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0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685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Tip - Source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Tip - Source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talk source code. This is where the magic happens!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Watching me code is helpful, but the real learning comes when YOU start typing.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why you MUST type the code yourself: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Through Doing:</a:t>
            </a:r>
          </a:p>
          <a:p>
            <a:pPr indent="914400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isn't about memorization; it's about problem-solving.</a:t>
            </a:r>
          </a:p>
          <a:p>
            <a:pPr marL="914400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Typing, making mistakes, then fixing them – that's how you build those skills.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Muscle Memory: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fingers need practice to become fluent in the language of Java.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685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Tip - Source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Tip - Source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the Most Out of It: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 1 - Shadow Me: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Watch the video once for the big picture, THEN type along during the second viewing.</a:t>
            </a:r>
          </a:p>
          <a:p>
            <a:pPr indent="827088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Pause and rewind as needed!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 2 - Dive Right In: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feeling brave, type along the first time.</a:t>
            </a:r>
          </a:p>
          <a:p>
            <a:pPr indent="827088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ready to pause and experiment.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My 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Each lecture has resources!</a:t>
            </a:r>
          </a:p>
          <a:p>
            <a:pPr indent="914400"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to compare your solution to mine or jumpstart your project.</a:t>
            </a:r>
          </a:p>
        </p:txBody>
      </p:sp>
    </p:spTree>
    <p:extLst>
      <p:ext uri="{BB962C8B-B14F-4D97-AF65-F5344CB8AC3E}">
        <p14:creationId xmlns:p14="http://schemas.microsoft.com/office/powerpoint/2010/main" val="42023398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685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Tip - Source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Tip - Source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Bottom Line: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Typing the code is your path to becoming a confident Java programmer.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NOT optional!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enough talk. See you in the next video.</a:t>
            </a:r>
          </a:p>
        </p:txBody>
      </p:sp>
    </p:spTree>
    <p:extLst>
      <p:ext uri="{BB962C8B-B14F-4D97-AF65-F5344CB8AC3E}">
        <p14:creationId xmlns:p14="http://schemas.microsoft.com/office/powerpoint/2010/main" val="21592300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238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164</cp:revision>
  <dcterms:modified xsi:type="dcterms:W3CDTF">2024-05-02T11:44:09Z</dcterms:modified>
</cp:coreProperties>
</file>