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8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16" d="100"/>
          <a:sy n="16" d="100"/>
        </p:scale>
        <p:origin x="82" y="6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1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0416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Biggest Tip to Succeed as a Java Programmer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Biggest Tip to Succeed as a Java Programmer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biggest tip for becoming a programmer? Never give up.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journey will have challenges.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might feel frustrated and want to quit.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those who push through become the programmers they dream of being.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Remember, learning to code is tough but incredibly rewarding.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takes time for things to click.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Trust in the process, and you WILL get better.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90416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Biggest Tip to Succeed as a Java Programmer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Biggest Tip to Succeed as a Java Programmer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help you stay motivated, I have a lecture coming up with two essential videos: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Power of Persistence: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short video to inspire you to keep going.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Four Stages of Learning to Code: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Understanding this process keeps you on track.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mindset is key!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believe in you.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Take a few minutes to watch those videos, then let's get back to coding!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1340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4964</TotalTime>
  <Words>182</Words>
  <Application>Microsoft Office PowerPoint</Application>
  <PresentationFormat>Custom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Karla Pauline Macatlang</cp:lastModifiedBy>
  <cp:revision>164</cp:revision>
  <dcterms:modified xsi:type="dcterms:W3CDTF">2024-05-05T16:17:09Z</dcterms:modified>
</cp:coreProperties>
</file>