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7" r:id="rId2"/>
    <p:sldId id="279" r:id="rId3"/>
    <p:sldId id="280" r:id="rId4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325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99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221601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 Diagram for Dog and Animal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- Part 3</a:t>
            </a: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E7DADF9-9B24-6551-0091-7CBB87B211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516" y="3639328"/>
            <a:ext cx="14212968" cy="1329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D4C28C-872B-DC7E-3CA2-DB08AA869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1648" y="2288654"/>
            <a:ext cx="16732704" cy="15921421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459786"/>
            <a:ext cx="2603276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 Diagram with additional class, Fish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- Part 3</a:t>
            </a:r>
          </a:p>
        </p:txBody>
      </p:sp>
    </p:spTree>
    <p:extLst>
      <p:ext uri="{BB962C8B-B14F-4D97-AF65-F5344CB8AC3E}">
        <p14:creationId xmlns:p14="http://schemas.microsoft.com/office/powerpoint/2010/main" val="4092011097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56191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Polymorphism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- Part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Polymorphism simply means "many forms".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as you've seen, some advantages of Polymorphism are: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makes code simpler.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encourages code extensibility.</a:t>
            </a:r>
          </a:p>
        </p:txBody>
      </p:sp>
    </p:spTree>
    <p:extLst>
      <p:ext uri="{BB962C8B-B14F-4D97-AF65-F5344CB8AC3E}">
        <p14:creationId xmlns:p14="http://schemas.microsoft.com/office/powerpoint/2010/main" val="2853622089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63</Words>
  <Application>Microsoft Office PowerPoint</Application>
  <PresentationFormat>Custom</PresentationFormat>
  <Paragraphs>13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2024-06-05T08:34:36Z</dcterms:modified>
</cp:coreProperties>
</file>