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2"/>
    <p:sldId id="278" r:id="rId3"/>
    <p:sldId id="283" r:id="rId4"/>
    <p:sldId id="284" r:id="rId5"/>
    <p:sldId id="285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4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1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537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introduced you to the concept of Inheritance and showed you how to implement it in Java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talked about using the statement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call the constructor on the super class.</a:t>
            </a:r>
          </a:p>
        </p:txBody>
      </p:sp>
    </p:spTree>
    <p:extLst>
      <p:ext uri="{BB962C8B-B14F-4D97-AF65-F5344CB8AC3E}">
        <p14:creationId xmlns:p14="http://schemas.microsoft.com/office/powerpoint/2010/main" val="167179021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868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Dog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7873D-736A-B7CD-2BF2-F667BEEB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0832" y="4789276"/>
            <a:ext cx="11754336" cy="10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45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153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Re-use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subclasses can execute methods even though the code is declared on the parent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doesn't have to be duplicated in each subclass.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code from the parent.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we can change that code for the subclass.</a:t>
            </a:r>
          </a:p>
        </p:txBody>
      </p:sp>
    </p:spTree>
    <p:extLst>
      <p:ext uri="{BB962C8B-B14F-4D97-AF65-F5344CB8AC3E}">
        <p14:creationId xmlns:p14="http://schemas.microsoft.com/office/powerpoint/2010/main" val="288468325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726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method is when you create a method on a subclass, which has the same signature as a method on a super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override a parent class method when you want the child class to show different behavior for that method.</a:t>
            </a:r>
          </a:p>
        </p:txBody>
      </p:sp>
    </p:spTree>
    <p:extLst>
      <p:ext uri="{BB962C8B-B14F-4D97-AF65-F5344CB8AC3E}">
        <p14:creationId xmlns:p14="http://schemas.microsoft.com/office/powerpoint/2010/main" val="254538465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586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Overridden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overridden method can do one of three things: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completely different behavior, overriding the behavior of the parent.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simply call the parent class's method, which is somewhat redundant to do.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the method can call the parent class's method and include other code to run so it can extend the functionality for the Dog, for that behavior.</a:t>
            </a:r>
          </a:p>
        </p:txBody>
      </p:sp>
    </p:spTree>
    <p:extLst>
      <p:ext uri="{BB962C8B-B14F-4D97-AF65-F5344CB8AC3E}">
        <p14:creationId xmlns:p14="http://schemas.microsoft.com/office/powerpoint/2010/main" val="7976035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247</Words>
  <Application>Microsoft Office PowerPoint</Application>
  <PresentationFormat>Custom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2024-06-05T05:56:16Z</dcterms:modified>
</cp:coreProperties>
</file>