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83" r:id="rId2"/>
    <p:sldId id="278" r:id="rId3"/>
    <p:sldId id="279" r:id="rId4"/>
    <p:sldId id="280" r:id="rId5"/>
    <p:sldId id="281" r:id="rId6"/>
    <p:sldId id="282" r:id="rId7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486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403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080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496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085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132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308851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Digit Sum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Digit Sum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3844214"/>
            <a:ext cx="34782670" cy="1382796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this challenge, your task is to write a method with the name </a:t>
            </a:r>
            <a:r>
              <a:rPr lang="en-US" sz="6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sumDigits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that has a single parameter named number, of type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it should return an int.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method should only take a number that is a positive number.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a negative number is passed, it should return -1, meaning, an invalid value was passed.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method should parse out each digit from the number and sum the digits up.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So, if 125 is the value passed to the method, the code should sum each digit, in this case, 1 + 2 + 5, and return 8, as a value.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another example, if the value is 1000, the code should sum each digit, 1 + 0 + 0 + 0, and return 1 as a value.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the number is a single digit number, simply return the number itself as the result.</a:t>
            </a:r>
          </a:p>
        </p:txBody>
      </p:sp>
    </p:spTree>
    <p:extLst>
      <p:ext uri="{BB962C8B-B14F-4D97-AF65-F5344CB8AC3E}">
        <p14:creationId xmlns:p14="http://schemas.microsoft.com/office/powerpoint/2010/main" val="1081919172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316499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Digit Sum Challenge Process, Step 1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Digit Sum Challenge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EC3280-4F0A-E311-E075-E8CE116FC43F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 the start of the process: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number = 1234, and our variable, sum = 0.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we use the remainder operator, getting the remainder of the number divided by 10, this will give us the rightmost digit in the number: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1234 % 10 = 4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4 is the last digit, or rightmost digit. </a:t>
            </a:r>
          </a:p>
        </p:txBody>
      </p:sp>
    </p:spTree>
    <p:extLst>
      <p:ext uri="{BB962C8B-B14F-4D97-AF65-F5344CB8AC3E}">
        <p14:creationId xmlns:p14="http://schemas.microsoft.com/office/powerpoint/2010/main" val="4288550521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316499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Digit Sum Challenge Process, Step 1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Digit Sum Challenge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EC3280-4F0A-E311-E075-E8CE116FC43F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Since we'll be working through the digits from right to left, we'll add this to sum: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sum = 4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Next, we want to drop that rightmost digit, 4, and just have </a:t>
            </a:r>
            <a:r>
              <a:rPr lang="en-US" sz="6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remaining 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 digits to process.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can do this by dividing by 10: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1234 / 10 = 123</a:t>
            </a:r>
          </a:p>
        </p:txBody>
      </p:sp>
    </p:spTree>
    <p:extLst>
      <p:ext uri="{BB962C8B-B14F-4D97-AF65-F5344CB8AC3E}">
        <p14:creationId xmlns:p14="http://schemas.microsoft.com/office/powerpoint/2010/main" val="1583405936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714364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Digit Sum Challenge Process, Step 2 and 3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Digit Sum Challenge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EC3280-4F0A-E311-E075-E8CE116FC43F}"/>
              </a:ext>
            </a:extLst>
          </p:cNvPr>
          <p:cNvSpPr/>
          <p:nvPr/>
        </p:nvSpPr>
        <p:spPr>
          <a:xfrm>
            <a:off x="952501" y="4285903"/>
            <a:ext cx="34782670" cy="1364540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in the second iteration of the loop: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number = 123, and sum = 4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again we use the remainder operator, getting the remainder of the number divided by 10, which gives us </a:t>
            </a:r>
            <a:r>
              <a:rPr lang="en-US" sz="6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rightmost 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digit: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123 % 10 = 3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we'll add 3 to sum, which was 4: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sum = 7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now we divide 123 by 10: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123 / 10 = 12</a:t>
            </a:r>
          </a:p>
        </p:txBody>
      </p:sp>
    </p:spTree>
    <p:extLst>
      <p:ext uri="{BB962C8B-B14F-4D97-AF65-F5344CB8AC3E}">
        <p14:creationId xmlns:p14="http://schemas.microsoft.com/office/powerpoint/2010/main" val="77718116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714364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Digit Sum Challenge Process, Step 2 and 3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Digit Sum Challenge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EC3280-4F0A-E311-E075-E8CE116FC43F}"/>
              </a:ext>
            </a:extLst>
          </p:cNvPr>
          <p:cNvSpPr/>
          <p:nvPr/>
        </p:nvSpPr>
        <p:spPr>
          <a:xfrm>
            <a:off x="952501" y="4285903"/>
            <a:ext cx="34782670" cy="13645403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in the third iteration of the loop: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number = 12, and sum = 7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we again take number mod 10: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12 % 10 = 2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2 gets added to sum: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sum = 9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we again divide now by 10: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12 / 10 = 1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Now, our number is a single digit, (number &lt; 10), and here we'll break out of the loop.</a:t>
            </a:r>
          </a:p>
        </p:txBody>
      </p:sp>
    </p:spTree>
    <p:extLst>
      <p:ext uri="{BB962C8B-B14F-4D97-AF65-F5344CB8AC3E}">
        <p14:creationId xmlns:p14="http://schemas.microsoft.com/office/powerpoint/2010/main" val="836919718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576987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Digit Sum Challenge Process, Final Step 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Digit Sum Challenge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EC3280-4F0A-E311-E075-E8CE116FC43F}"/>
              </a:ext>
            </a:extLst>
          </p:cNvPr>
          <p:cNvSpPr/>
          <p:nvPr/>
        </p:nvSpPr>
        <p:spPr>
          <a:xfrm>
            <a:off x="952501" y="4285903"/>
            <a:ext cx="34782670" cy="1364540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So, in this final step, after we've broken out of the loop: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number = 1, and sum = 9.</a:t>
            </a:r>
          </a:p>
          <a:p>
            <a:pPr algn="l">
              <a:spcAft>
                <a:spcPts val="5022"/>
              </a:spcAft>
            </a:pPr>
            <a:r>
              <a:rPr lang="en-US" sz="6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Now, I can just add this last single digit to sum, and I'll have a final sum of 10.</a:t>
            </a:r>
          </a:p>
        </p:txBody>
      </p:sp>
    </p:spTree>
    <p:extLst>
      <p:ext uri="{BB962C8B-B14F-4D97-AF65-F5344CB8AC3E}">
        <p14:creationId xmlns:p14="http://schemas.microsoft.com/office/powerpoint/2010/main" val="4218806899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578</Words>
  <Application>Microsoft Office PowerPoint</Application>
  <PresentationFormat>Custom</PresentationFormat>
  <Paragraphs>55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171</cp:revision>
  <dcterms:modified xsi:type="dcterms:W3CDTF">2024-05-21T03:15:35Z</dcterms:modified>
</cp:coreProperties>
</file>