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8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0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9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7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4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21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4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781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vs 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 mutable class that lets us change its text value.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StringBuilder Class.</a:t>
            </a:r>
          </a:p>
        </p:txBody>
      </p:sp>
    </p:spTree>
    <p:extLst>
      <p:ext uri="{BB962C8B-B14F-4D97-AF65-F5344CB8AC3E}">
        <p14:creationId xmlns:p14="http://schemas.microsoft.com/office/powerpoint/2010/main" val="218338667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0513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Instances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8640151"/>
            <a:ext cx="34782670" cy="92911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four ways to create a new StringBuilder object using the new keyword: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a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no arguments at 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an integer value.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Pass some other type of character sequence (like StringBuilder).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7" y="4161437"/>
            <a:ext cx="16945944" cy="384793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343833" y="4161437"/>
            <a:ext cx="17391335" cy="3847931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4195633"/>
            <a:ext cx="15498391" cy="108747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String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4161437"/>
            <a:ext cx="15498391" cy="1087477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StringBuilder Objects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537AD-F7D5-78BC-C0F7-03CF19A41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890" y="5528122"/>
            <a:ext cx="15342315" cy="2083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82C8CD-8496-8B0E-1BCE-8C06ADC1B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004" y="5550101"/>
            <a:ext cx="16595159" cy="15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657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E105779-45E2-6474-3E20-D4C035AF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6" y="3023984"/>
            <a:ext cx="13074776" cy="9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3F1C3-9C2A-FF81-96D2-B1F08AC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0" y="2873722"/>
            <a:ext cx="14934312" cy="8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927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passed the String literal, "and Goodbye",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this created an Object in memory for that literal, "and Goodbye".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created the result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the object, the String, that has the value, "Hello World and Goodbye".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2940989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1593894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E105779-45E2-6474-3E20-D4C035AF3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106" y="3023984"/>
            <a:ext cx="13074776" cy="902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3F1C3-9C2A-FF81-96D2-B1F08ACB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0" y="2873722"/>
            <a:ext cx="14934312" cy="88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39273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don't change the internals of the existing String object.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referenced by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 never changed, instead a new String was created by the method call.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8" y="2940989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5498391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helloWorld.concat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1280741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2D708AF-455B-DDA5-2FCD-36D774A8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2" y="3224541"/>
            <a:ext cx="14350332" cy="8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DF7F27-5E4E-06F2-C792-92C5D9E1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" y="3190038"/>
            <a:ext cx="16800612" cy="8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856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 Strings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different colors, with the StringBuilder object in green.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the call to the append method, I still only have one StringBuilder object.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9" y="2971767"/>
            <a:ext cx="16529458" cy="71814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6831012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50158969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2D708AF-455B-DDA5-2FCD-36D774A86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662" y="3224541"/>
            <a:ext cx="14350332" cy="859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2DF7F27-5E4E-06F2-C792-92C5D9E1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" y="3190038"/>
            <a:ext cx="16800612" cy="854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856805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006220"/>
            <a:ext cx="34782670" cy="592508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still referencing the same object, but the value of that object changed.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important because it means the character sequence in the StringBuilder changed.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C16ABC-199B-C8CF-98EF-526B3F073187}"/>
              </a:ext>
            </a:extLst>
          </p:cNvPr>
          <p:cNvSpPr/>
          <p:nvPr/>
        </p:nvSpPr>
        <p:spPr>
          <a:xfrm>
            <a:off x="952498" y="2805754"/>
            <a:ext cx="17279669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2E772E-E5B3-EED3-B9BD-CA65F31D31FC}"/>
              </a:ext>
            </a:extLst>
          </p:cNvPr>
          <p:cNvSpPr/>
          <p:nvPr/>
        </p:nvSpPr>
        <p:spPr>
          <a:xfrm>
            <a:off x="18232168" y="2805754"/>
            <a:ext cx="17503002" cy="8745534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F6092-C038-B67D-3119-02B99F796659}"/>
              </a:ext>
            </a:extLst>
          </p:cNvPr>
          <p:cNvSpPr/>
          <p:nvPr/>
        </p:nvSpPr>
        <p:spPr>
          <a:xfrm>
            <a:off x="1207649" y="2971767"/>
            <a:ext cx="16529458" cy="718145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before executing </a:t>
            </a:r>
            <a:r>
              <a:rPr lang="en-US" sz="40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E051F-5DB9-886F-7C85-2F7717DF0727}"/>
              </a:ext>
            </a:extLst>
          </p:cNvPr>
          <p:cNvSpPr/>
          <p:nvPr/>
        </p:nvSpPr>
        <p:spPr>
          <a:xfrm>
            <a:off x="18537339" y="2940988"/>
            <a:ext cx="16831012" cy="779701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Memory after executing </a:t>
            </a:r>
            <a:r>
              <a:rPr lang="en-US" sz="4400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helloWorldBuilder.append</a:t>
            </a:r>
            <a:r>
              <a:rPr lang="en-US" sz="4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97569644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3600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 vs. StringBuilder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methods create a new object in memory and return a reference to this new object.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methods return a StringBuilder reference, but it's really a self-reference.</a:t>
            </a:r>
          </a:p>
        </p:txBody>
      </p:sp>
    </p:spTree>
    <p:extLst>
      <p:ext uri="{BB962C8B-B14F-4D97-AF65-F5344CB8AC3E}">
        <p14:creationId xmlns:p14="http://schemas.microsoft.com/office/powerpoint/2010/main" val="255032747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2040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methods unique to the StringBuilder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StringBuilder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953265"/>
            <a:ext cx="34782670" cy="132128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StringBuilder class has many similar methods to Strings.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methods to remove and insert characters or Strings. In addition, you can truncate the string builder's size.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C3E9FB-9BE6-BE2A-90FF-ED891F43EFCF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7269787"/>
          <a:ext cx="34782668" cy="1043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7505566">
                  <a:extLst>
                    <a:ext uri="{9D8B030D-6E8A-4147-A177-3AD203B41FA5}">
                      <a16:colId xmlns:a16="http://schemas.microsoft.com/office/drawing/2014/main" val="921612891"/>
                    </a:ext>
                  </a:extLst>
                </a:gridCol>
              </a:tblGrid>
              <a:tr h="1482292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79459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deleteCharAt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delete a substring using indices to specify a range, or delete a single character at an index.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insert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insert text at a specified position.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097468"/>
                  </a:ext>
                </a:extLst>
              </a:tr>
              <a:tr h="18312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reverse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You can reverse the order of the characters in </a:t>
                      </a:r>
                      <a:r>
                        <a:rPr lang="en-US" sz="6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sequence.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12596"/>
                  </a:ext>
                </a:extLst>
              </a:tr>
              <a:tr h="2500604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setLength</a:t>
                      </a:r>
                      <a:endParaRPr lang="en-US" sz="64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setLength</a:t>
                      </a:r>
                      <a:r>
                        <a:rPr lang="en-US" sz="6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can be used to truncate the sequence, or include null sequences to 'fill out' the sequence to that length.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23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648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483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169</cp:revision>
  <dcterms:modified xsi:type="dcterms:W3CDTF">2024-06-11T05:50:39Z</dcterms:modified>
</cp:coreProperties>
</file>