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0" r:id="rId2"/>
    <p:sldId id="281" r:id="rId3"/>
    <p:sldId id="282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4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6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4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9021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Evaluating what the runtime type is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the runtime type using the instanceof operator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we test the actual runtime type of a variable if its declared type is different?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determine the runtime type of an object in several ways.</a:t>
            </a:r>
          </a:p>
        </p:txBody>
      </p:sp>
    </p:spTree>
    <p:extLst>
      <p:ext uri="{BB962C8B-B14F-4D97-AF65-F5344CB8AC3E}">
        <p14:creationId xmlns:p14="http://schemas.microsoft.com/office/powerpoint/2010/main" val="172029480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169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instanceof operator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the runtime type using the instanceof operator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instanceof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operator lets you test the type of an object or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variable you are testing is the left operand.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type you are testing for is the right operand.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important to see that adventure is not in quotes, meaning, I'm not testing the type name but the actual type itself.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operator returns true if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an instance of Adventure.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7B168-3306-3202-BDD6-291A3CC28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9641636"/>
            <a:ext cx="21169465" cy="15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1424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3365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Pattern Matching for the instanceof Operator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the runtime type using the instanceof operator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JVM can identify that an object matches the type, it can extract data from the object without casting.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operator, the object can be assigned to a variable which I've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syfy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my example: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variable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syfy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(if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instanceof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returns true) is already typed as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ScienceFiction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221C9-03F6-4DA5-7F9A-2F04C365F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7" y="10823154"/>
            <a:ext cx="27408390" cy="14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9102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213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2024-06-18T08:33:56Z</dcterms:modified>
</cp:coreProperties>
</file>