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85" r:id="rId10"/>
    <p:sldId id="29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8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1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0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2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discuss the difference between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find out about the differences between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calls.</a:t>
            </a:r>
          </a:p>
        </p:txBody>
      </p:sp>
    </p:spTree>
    <p:extLst>
      <p:ext uri="{BB962C8B-B14F-4D97-AF65-F5344CB8AC3E}">
        <p14:creationId xmlns:p14="http://schemas.microsoft.com/office/powerpoint/2010/main" val="106878234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6607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 call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597536" y="2948475"/>
            <a:ext cx="18137636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I have a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x and y instance variables, and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Rectangle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variables width and height.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Rectangle class, the 1st constructor is calling the 2nd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2nd constructor calls the parent constructor with parameters x and 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parent constructor will initialize the x and y variables, while the 2nd Rectangle constructor will initialize the width and height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have both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5CD0F-E101-FD2F-45CA-D534BC80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54876"/>
            <a:ext cx="16444387" cy="15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99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79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keywords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access or call the parent class members (both 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call the current class members (both variables and methods).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required when we have a parameter with the same name as an instance variable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We can use either of these two keywords anywhere in a class except for static elements such as a static method. Any attempt to do so will lead to compile time errors. </a:t>
            </a:r>
          </a:p>
        </p:txBody>
      </p:sp>
    </p:spTree>
    <p:extLst>
      <p:ext uri="{BB962C8B-B14F-4D97-AF65-F5344CB8AC3E}">
        <p14:creationId xmlns:p14="http://schemas.microsoft.com/office/powerpoint/2010/main" val="24818056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151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this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commonly used within constructors and setters and is optionally used within getters.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I'm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 in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since there's a parameter with the same name as the instance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getter, I don't have any parameters so there's no conflict. Therefore, the use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optional there.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965A2-EFFA-9943-93D3-E24C2256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797987"/>
            <a:ext cx="21608922" cy="12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82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super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233225" y="2948475"/>
            <a:ext cx="12501946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commonly used with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overriding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when we call a method with the same name from the parent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I have a method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calls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super.printMethod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3888-4E27-42A6-6AFA-7660EE6A6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3150532"/>
            <a:ext cx="21888841" cy="14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0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we've got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calls.  Notice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known as calls since they look like regular method calls although we're calling certain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call a constructor from another overloaded constructor in the same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only be used in a constructor, and it must be the first statement in a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with constructor chaining, in other words, when one constructor calls another constructor, and it helps to reduce duplicated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only way to call a parent constructor is by calling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calls the parent constructor.</a:t>
            </a:r>
          </a:p>
        </p:txBody>
      </p:sp>
    </p:spTree>
    <p:extLst>
      <p:ext uri="{BB962C8B-B14F-4D97-AF65-F5344CB8AC3E}">
        <p14:creationId xmlns:p14="http://schemas.microsoft.com/office/powerpoint/2010/main" val="27975676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10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this() vs super()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E3734-4417-856A-EBF2-3CF47593C106}"/>
              </a:ext>
            </a:extLst>
          </p:cNvPr>
          <p:cNvSpPr/>
          <p:nvPr/>
        </p:nvSpPr>
        <p:spPr>
          <a:xfrm>
            <a:off x="952501" y="4285903"/>
            <a:ext cx="34782670" cy="134422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compiler puts a default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we don't add it, and it's always a call to the no argument constructor, which is inserted by the compiler.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be the first statement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constructor can have a call to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but never both.</a:t>
            </a:r>
          </a:p>
        </p:txBody>
      </p:sp>
    </p:spTree>
    <p:extLst>
      <p:ext uri="{BB962C8B-B14F-4D97-AF65-F5344CB8AC3E}">
        <p14:creationId xmlns:p14="http://schemas.microsoft.com/office/powerpoint/2010/main" val="42307015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57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Bad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7317616" y="2948475"/>
            <a:ext cx="18417555" cy="14667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have three constructors.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three constructors initialize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repeated code in each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initializing variables in each constructor with some default values.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never write constructors like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 right way to do this by using a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47E02-A7C6-C5C6-5776-0FF68258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54877"/>
            <a:ext cx="15655992" cy="154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47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710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Good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EC776-2285-AC3E-15B6-7DDA0302A711}"/>
              </a:ext>
            </a:extLst>
          </p:cNvPr>
          <p:cNvSpPr/>
          <p:nvPr/>
        </p:nvSpPr>
        <p:spPr>
          <a:xfrm>
            <a:off x="18445148" y="2948475"/>
            <a:ext cx="17290023" cy="1466772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I still have three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1st constructor calls the 2nd constructor, the 2nd constructor calls the 3rd constructor, and the 3rd constructor initializes the instance variables.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3rd constructor does all the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matter what constructor I call, the variables will always be initialized in the 3rd constructor.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constructor chaining, the last constructor has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responsibility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initialize the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578204"/>
            <a:ext cx="17290023" cy="153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023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81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Comparing Both Examples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vs super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275F2-4D6D-B6AB-F448-B277FE96D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2" y="2550412"/>
            <a:ext cx="16356172" cy="14523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C0A86-3BC2-A5DB-F4A6-90C8803D2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759" y="2554877"/>
            <a:ext cx="15655991" cy="15401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FCA556-51D0-9EDC-FDA5-BAAD7F46AD95}"/>
              </a:ext>
            </a:extLst>
          </p:cNvPr>
          <p:cNvSpPr/>
          <p:nvPr/>
        </p:nvSpPr>
        <p:spPr>
          <a:xfrm>
            <a:off x="11218508" y="3290817"/>
            <a:ext cx="4385388" cy="14568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BAD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DA735-93B4-E89D-6371-D2CD023BDA77}"/>
              </a:ext>
            </a:extLst>
          </p:cNvPr>
          <p:cNvSpPr/>
          <p:nvPr/>
        </p:nvSpPr>
        <p:spPr>
          <a:xfrm>
            <a:off x="29353957" y="3290817"/>
            <a:ext cx="4385388" cy="145680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GOOD</a:t>
            </a:r>
            <a:endParaRPr kumimoji="0" lang="en-PH" sz="88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4000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744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173</cp:revision>
  <dcterms:modified xsi:type="dcterms:W3CDTF">2024-06-10T06:11:09Z</dcterms:modified>
</cp:coreProperties>
</file>