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0" r:id="rId2"/>
    <p:sldId id="281" r:id="rId3"/>
    <p:sldId id="282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55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18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228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18630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Text Block?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Text Block and other Formatting Options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Text Block is just a special format for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multi-line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String literals.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simply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with a new representation in the source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became part of the official language as of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JDK 15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833664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231380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Common Escape Sequences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Text Block and other Formatting Options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escape sequence starts with a backslash. Java has several, but the most common ones are shown on this slide.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include the tab, a newline, a double quote character, or a backslash character if you need it in your text.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76CEAC-0815-D24B-9D0E-36A9972DA20F}"/>
              </a:ext>
            </a:extLst>
          </p:cNvPr>
          <p:cNvGraphicFramePr>
            <a:graphicFrameLocks noGrp="1"/>
          </p:cNvGraphicFramePr>
          <p:nvPr/>
        </p:nvGraphicFramePr>
        <p:xfrm>
          <a:off x="9449772" y="9840296"/>
          <a:ext cx="17676455" cy="6824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028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1116169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44974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Escape Sequence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4360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\t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Insert a tab character.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34360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\n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Insert a new line character.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445214"/>
                  </a:ext>
                </a:extLst>
              </a:tr>
              <a:tr h="134360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\"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Insert a double </a:t>
                      </a:r>
                      <a:r>
                        <a:rPr lang="fr-FR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quote</a:t>
                      </a:r>
                      <a:r>
                        <a:rPr lang="fr-FR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fr-FR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character</a:t>
                      </a:r>
                      <a:r>
                        <a:rPr lang="fr-FR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20600"/>
                  </a:ext>
                </a:extLst>
              </a:tr>
              <a:tr h="134360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\\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Insert a backslash character.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000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87120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39895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Format Specifiers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Text Block and other Formatting Options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their most complex, format specifiers take the form shown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%[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argument_index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$][flags][width][.precision]conversion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start with a percent sign, and end with a conversion symbol, and have lots of options in between.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I've looked at one conversion type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d,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is the symbol used for a decimal integer value.</a:t>
            </a:r>
          </a:p>
        </p:txBody>
      </p:sp>
    </p:spTree>
    <p:extLst>
      <p:ext uri="{BB962C8B-B14F-4D97-AF65-F5344CB8AC3E}">
        <p14:creationId xmlns:p14="http://schemas.microsoft.com/office/powerpoint/2010/main" val="261687507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225</Words>
  <Application>Microsoft Office PowerPoint</Application>
  <PresentationFormat>Custom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2024-06-11T04:15:21Z</dcterms:modified>
</cp:coreProperties>
</file>