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4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Alright, so we've covered a lot of ground in the last few videos.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now for a challenge.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Reading User Input Challenge.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3481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98596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Reading User Input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you'll read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 numbers from the console entered by the user and print the sum of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those five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valid numbers, I mean you need to check that the numbers entered are valid integers.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they are not, print out the message 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 number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 to the console, but continue looping until you do have 5 valid 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the user enters each number, prompt them with the message, 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number #x: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where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represents the count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1, 2, 3,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example, the first message would look something like, 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number #1: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the next, "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number #2: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and so on.</a:t>
            </a:r>
          </a:p>
        </p:txBody>
      </p:sp>
    </p:spTree>
    <p:extLst>
      <p:ext uri="{BB962C8B-B14F-4D97-AF65-F5344CB8AC3E}">
        <p14:creationId xmlns:p14="http://schemas.microsoft.com/office/powerpoint/2010/main" val="258782223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186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2024-06-18T03:15:15Z</dcterms:modified>
</cp:coreProperties>
</file>