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5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in the last challenge, we used a traditional switch statement, to translate a letter into NATO's keyword, that represented that letter.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next challenge, we're going to use the enhanced switch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these statements side by side again, but this time, we're going to make the enhanced switch an expression, by assigning it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509775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Statement vs. Enhanced Switch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2033F3-776F-BD17-ACF5-307650853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8550"/>
              </p:ext>
            </p:extLst>
          </p:nvPr>
        </p:nvGraphicFramePr>
        <p:xfrm>
          <a:off x="3041780" y="3097763"/>
          <a:ext cx="30492441" cy="1436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972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30272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05551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Switch Statement used in a method, returning values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Switch Expression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334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152D917-72AB-AF4F-1454-56AAF0A3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43" y="5373238"/>
            <a:ext cx="5941312" cy="1179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28B73-8DF3-8790-DEA7-0280A3C71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386" y="5373238"/>
            <a:ext cx="17132870" cy="60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11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150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of the Week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printDayOfWeek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an int parameter called day, but doesn't return any values.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switch statement, to return the name of the day, based on the parameter passed to the switch statement, so that 0 will return "Sunday", 1 will return "Monday", and so on.  Any number not between 0 and 6, should return "Invalid Day". Note that return here, means the value returned from the enhanced switch statement.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switch statement as an expression, returning the result to a String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dayOfTheWeek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both the day variable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dayOfTheWeek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7206730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150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of the Week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 startAt="2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main method, call this method for the values 0 through 7.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2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Bonus: Create a second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printWeekDay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uses an if then else statement, instead of a switch, to produce the same output.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765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297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2024-05-16T02:29:53Z</dcterms:modified>
</cp:coreProperties>
</file>