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0" r:id="rId2"/>
    <p:sldId id="281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90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77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2276932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loop challenge - Step 1 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Loop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Step 1 is to create a method called </a:t>
            </a:r>
            <a:r>
              <a:rPr lang="en-US" sz="6400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isEvenNumber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that takes a parameter of type 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 purpose is to determine if the argument passed to the method is an even number or not.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Return true from the method if it's an even number; otherwise, return false.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Next, use a while loop to test a range of numbers from 5 up to and including 20, but printing out only the even numbers determined by the call to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isEvenNumber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3409655772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21236583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loop challenge - Step 2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while Loop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So, Step 2 is to modify the while code.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Make it also record the total number of even numbers it has found.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Break out of the loop once 5 even numbers are found.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Finally, display the total number of odd and even numbers found.</a:t>
            </a:r>
          </a:p>
        </p:txBody>
      </p:sp>
    </p:spTree>
    <p:extLst>
      <p:ext uri="{BB962C8B-B14F-4D97-AF65-F5344CB8AC3E}">
        <p14:creationId xmlns:p14="http://schemas.microsoft.com/office/powerpoint/2010/main" val="94454224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168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2024-05-20T07:40:51Z</dcterms:modified>
</cp:coreProperties>
</file>