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9024"/>
    <a:srgbClr val="EFD08A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14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24DD4-16D0-4AFF-97A3-FB0A3166F51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865B2-9AD6-417B-A823-AA49C6E2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6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865B2-9AD6-417B-A823-AA49C6E2D5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1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E840-C5C6-4CD6-9820-39D597A3443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257-FA12-4C41-8878-1C567088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9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E840-C5C6-4CD6-9820-39D597A3443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257-FA12-4C41-8878-1C567088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E840-C5C6-4CD6-9820-39D597A3443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257-FA12-4C41-8878-1C567088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8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E840-C5C6-4CD6-9820-39D597A3443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257-FA12-4C41-8878-1C567088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E840-C5C6-4CD6-9820-39D597A3443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257-FA12-4C41-8878-1C567088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E840-C5C6-4CD6-9820-39D597A3443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257-FA12-4C41-8878-1C567088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0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E840-C5C6-4CD6-9820-39D597A3443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257-FA12-4C41-8878-1C567088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5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E840-C5C6-4CD6-9820-39D597A3443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257-FA12-4C41-8878-1C567088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E840-C5C6-4CD6-9820-39D597A3443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257-FA12-4C41-8878-1C567088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E840-C5C6-4CD6-9820-39D597A3443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257-FA12-4C41-8878-1C567088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0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E840-C5C6-4CD6-9820-39D597A3443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257-FA12-4C41-8878-1C567088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E840-C5C6-4CD6-9820-39D597A3443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B257-FA12-4C41-8878-1C567088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8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FBC540-54D7-4AF0-810C-B498D75E12BE}"/>
              </a:ext>
            </a:extLst>
          </p:cNvPr>
          <p:cNvSpPr/>
          <p:nvPr/>
        </p:nvSpPr>
        <p:spPr>
          <a:xfrm>
            <a:off x="1859280" y="701040"/>
            <a:ext cx="4998720" cy="750749"/>
          </a:xfrm>
          <a:prstGeom prst="rect">
            <a:avLst/>
          </a:prstGeom>
          <a:solidFill>
            <a:srgbClr val="CF902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435B4-E8D2-41BC-87CE-5EA366B50042}"/>
              </a:ext>
            </a:extLst>
          </p:cNvPr>
          <p:cNvSpPr txBox="1"/>
          <p:nvPr/>
        </p:nvSpPr>
        <p:spPr>
          <a:xfrm>
            <a:off x="2769870" y="175260"/>
            <a:ext cx="3733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F9024"/>
                </a:solidFill>
                <a:latin typeface="+mj-lt"/>
              </a:rPr>
              <a:t>MOHAMMAD HOSSEIN</a:t>
            </a:r>
          </a:p>
          <a:p>
            <a:r>
              <a:rPr lang="en-US" sz="3200" dirty="0">
                <a:solidFill>
                  <a:schemeClr val="bg1"/>
                </a:solidFill>
                <a:cs typeface="B Titr" panose="00000700000000000000" pitchFamily="2" charset="-78"/>
              </a:rPr>
              <a:t>RASHIDI</a:t>
            </a:r>
          </a:p>
          <a:p>
            <a:r>
              <a:rPr lang="en-US" sz="1600" dirty="0">
                <a:cs typeface="B Titr" panose="00000700000000000000" pitchFamily="2" charset="-78"/>
              </a:rPr>
              <a:t>LARAVEL DEVELOPER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1D8AC-A303-46B0-8656-DB62D485596C}"/>
              </a:ext>
            </a:extLst>
          </p:cNvPr>
          <p:cNvSpPr txBox="1"/>
          <p:nvPr/>
        </p:nvSpPr>
        <p:spPr>
          <a:xfrm>
            <a:off x="2769870" y="1515904"/>
            <a:ext cx="382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/>
                </a:solidFill>
              </a:rPr>
              <a:t>I am Mohammad Hossein Rashidi, a</a:t>
            </a:r>
            <a:r>
              <a:rPr lang="fa-IR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backend developer</a:t>
            </a:r>
            <a:r>
              <a:rPr lang="fa-IR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with PHP language and Laravel framework with less than a year of experience, a strong interest in teamwork and increasing work experience.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674D1-2901-4531-B781-20ACBB814C80}"/>
              </a:ext>
            </a:extLst>
          </p:cNvPr>
          <p:cNvSpPr txBox="1"/>
          <p:nvPr/>
        </p:nvSpPr>
        <p:spPr>
          <a:xfrm>
            <a:off x="108585" y="2713091"/>
            <a:ext cx="373761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FD08A"/>
                </a:solidFill>
              </a:rPr>
              <a:t>EDUCATION</a:t>
            </a:r>
            <a:endParaRPr lang="en-US" dirty="0">
              <a:solidFill>
                <a:srgbClr val="EFD08A"/>
              </a:solidFill>
            </a:endParaRPr>
          </a:p>
          <a:p>
            <a:endParaRPr lang="en-US" sz="800" dirty="0">
              <a:solidFill>
                <a:srgbClr val="CF9024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  <a:cs typeface="B Titr" panose="00000700000000000000" pitchFamily="2" charset="-78"/>
              </a:rPr>
              <a:t>2015 – 2019</a:t>
            </a:r>
          </a:p>
          <a:p>
            <a:r>
              <a:rPr lang="en-US" sz="1400" dirty="0">
                <a:solidFill>
                  <a:schemeClr val="bg1"/>
                </a:solidFill>
                <a:cs typeface="B Titr" panose="00000700000000000000" pitchFamily="2" charset="-78"/>
              </a:rPr>
              <a:t>Technical University of Kermanshah</a:t>
            </a:r>
          </a:p>
          <a:p>
            <a:endParaRPr lang="en-US" sz="6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Bachelor of software engineering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4213E4-0D36-4230-90DE-71F8DA3F6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330" y="-356511"/>
            <a:ext cx="2527344" cy="2558691"/>
          </a:xfrm>
          <a:prstGeom prst="ellipse">
            <a:avLst/>
          </a:prstGeom>
          <a:ln w="76200" cap="rnd">
            <a:solidFill>
              <a:schemeClr val="bg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0C3153-13FE-4A67-A802-360FD3C5C071}"/>
              </a:ext>
            </a:extLst>
          </p:cNvPr>
          <p:cNvCxnSpPr/>
          <p:nvPr/>
        </p:nvCxnSpPr>
        <p:spPr>
          <a:xfrm>
            <a:off x="200025" y="4349115"/>
            <a:ext cx="2720340" cy="0"/>
          </a:xfrm>
          <a:prstGeom prst="line">
            <a:avLst/>
          </a:prstGeom>
          <a:ln w="19050">
            <a:solidFill>
              <a:srgbClr val="EFD08A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6C46E0-EFDE-422C-8AC1-74025D66ECC8}"/>
              </a:ext>
            </a:extLst>
          </p:cNvPr>
          <p:cNvSpPr txBox="1"/>
          <p:nvPr/>
        </p:nvSpPr>
        <p:spPr>
          <a:xfrm>
            <a:off x="108585" y="4675362"/>
            <a:ext cx="3737610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FD08A"/>
                </a:solidFill>
              </a:rPr>
              <a:t>EXPERIENCE</a:t>
            </a:r>
            <a:endParaRPr lang="en-US" dirty="0">
              <a:solidFill>
                <a:srgbClr val="EFD08A"/>
              </a:solidFill>
            </a:endParaRPr>
          </a:p>
          <a:p>
            <a:endParaRPr lang="en-US" sz="800" dirty="0">
              <a:solidFill>
                <a:srgbClr val="CF9024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  <a:cs typeface="B Titr" panose="00000700000000000000" pitchFamily="2" charset="-78"/>
              </a:rPr>
              <a:t>LEARN PHP ADVANCED TOPLEARN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cs typeface="B Titr" panose="00000700000000000000" pitchFamily="2" charset="-78"/>
              </a:rPr>
              <a:t>create and design panel admin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cs typeface="B Titr" panose="00000700000000000000" pitchFamily="2" charset="-78"/>
            </a:endParaRPr>
          </a:p>
          <a:p>
            <a:r>
              <a:rPr lang="en-US" sz="1400" dirty="0">
                <a:solidFill>
                  <a:schemeClr val="bg1"/>
                </a:solidFill>
                <a:cs typeface="B Titr" panose="00000700000000000000" pitchFamily="2" charset="-78"/>
              </a:rPr>
              <a:t>LEARN LARAVEL TOPLEARN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cs typeface="B Titr" panose="00000700000000000000" pitchFamily="2" charset="-78"/>
              </a:rPr>
              <a:t>create and design shop store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79F23-69A6-40C5-A900-99B7910413DA}"/>
              </a:ext>
            </a:extLst>
          </p:cNvPr>
          <p:cNvSpPr txBox="1"/>
          <p:nvPr/>
        </p:nvSpPr>
        <p:spPr>
          <a:xfrm>
            <a:off x="-128954" y="7136249"/>
            <a:ext cx="365569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FD08A"/>
                </a:solidFill>
              </a:rPr>
              <a:t>    </a:t>
            </a:r>
            <a:r>
              <a:rPr lang="en-US" sz="2000" dirty="0">
                <a:solidFill>
                  <a:srgbClr val="EFD08A"/>
                </a:solidFill>
              </a:rPr>
              <a:t>CONTACT</a:t>
            </a:r>
            <a:endParaRPr lang="en-US" dirty="0">
              <a:solidFill>
                <a:srgbClr val="EFD08A"/>
              </a:solidFill>
            </a:endParaRPr>
          </a:p>
          <a:p>
            <a:endParaRPr lang="en-US" sz="700" dirty="0">
              <a:solidFill>
                <a:srgbClr val="CF9024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EFD08A"/>
                </a:solidFill>
                <a:cs typeface="B Titr" panose="00000700000000000000" pitchFamily="2" charset="-78"/>
              </a:rPr>
              <a:t>+989038212207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EFD08A"/>
                </a:solidFill>
                <a:cs typeface="B Titr" panose="00000700000000000000" pitchFamily="2" charset="-78"/>
              </a:rPr>
              <a:t>Mhr.pyt@gmail.com</a:t>
            </a: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rgbClr val="EFD08A"/>
                </a:solidFill>
                <a:cs typeface="B Titr" panose="00000700000000000000" pitchFamily="2" charset="-78"/>
              </a:rPr>
              <a:t>Iran.Kermanshah</a:t>
            </a:r>
            <a:endParaRPr lang="en-US" sz="1200" dirty="0">
              <a:solidFill>
                <a:srgbClr val="EFD08A"/>
              </a:solidFill>
              <a:cs typeface="B Titr" panose="00000700000000000000" pitchFamily="2" charset="-78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EFD08A"/>
                </a:solidFill>
                <a:cs typeface="B Titr" panose="00000700000000000000" pitchFamily="2" charset="-78"/>
              </a:rPr>
              <a:t>http://github.com/mohammad-ho3in</a:t>
            </a:r>
          </a:p>
          <a:p>
            <a:pPr lvl="1">
              <a:lnSpc>
                <a:spcPct val="150000"/>
              </a:lnSpc>
            </a:pPr>
            <a:endParaRPr lang="en-US" sz="300" dirty="0">
              <a:solidFill>
                <a:srgbClr val="EFD08A"/>
              </a:solidFill>
              <a:cs typeface="B Titr" panose="00000700000000000000" pitchFamily="2" charset="-78"/>
            </a:endParaRPr>
          </a:p>
          <a:p>
            <a:pPr lvl="1"/>
            <a:r>
              <a:rPr lang="en-US" sz="1200" dirty="0">
                <a:solidFill>
                  <a:srgbClr val="EFD08A"/>
                </a:solidFill>
                <a:cs typeface="B Titr" panose="00000700000000000000" pitchFamily="2" charset="-78"/>
              </a:rPr>
              <a:t>https://www.linkedin.com/in/mohamad-hosein-rashidi-ab869a229</a:t>
            </a:r>
          </a:p>
          <a:p>
            <a:endParaRPr lang="en-US" sz="1200" dirty="0">
              <a:solidFill>
                <a:schemeClr val="bg1"/>
              </a:solidFill>
              <a:cs typeface="B Titr" panose="00000700000000000000" pitchFamily="2" charset="-78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3A56DE-5B24-49D4-8DEC-DDFFF143E3BE}"/>
              </a:ext>
            </a:extLst>
          </p:cNvPr>
          <p:cNvSpPr/>
          <p:nvPr/>
        </p:nvSpPr>
        <p:spPr>
          <a:xfrm>
            <a:off x="3619501" y="8650160"/>
            <a:ext cx="3238500" cy="385465"/>
          </a:xfrm>
          <a:prstGeom prst="rect">
            <a:avLst/>
          </a:prstGeom>
          <a:solidFill>
            <a:srgbClr val="CF90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FD08A"/>
                </a:solidFill>
              </a:ln>
              <a:solidFill>
                <a:srgbClr val="EFD08A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5E8E7-5748-4353-8C52-11C529C84BE9}"/>
              </a:ext>
            </a:extLst>
          </p:cNvPr>
          <p:cNvSpPr/>
          <p:nvPr/>
        </p:nvSpPr>
        <p:spPr>
          <a:xfrm>
            <a:off x="0" y="9730740"/>
            <a:ext cx="6858000" cy="175260"/>
          </a:xfrm>
          <a:prstGeom prst="rect">
            <a:avLst/>
          </a:prstGeom>
          <a:solidFill>
            <a:srgbClr val="CF90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FD08A"/>
                </a:solidFill>
              </a:ln>
              <a:solidFill>
                <a:srgbClr val="EFD08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A7E62-49EC-4B44-A173-542844718E54}"/>
              </a:ext>
            </a:extLst>
          </p:cNvPr>
          <p:cNvSpPr txBox="1"/>
          <p:nvPr/>
        </p:nvSpPr>
        <p:spPr>
          <a:xfrm>
            <a:off x="3289935" y="2713091"/>
            <a:ext cx="213741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FD08A"/>
                </a:solidFill>
              </a:rPr>
              <a:t>SKILLS</a:t>
            </a:r>
          </a:p>
          <a:p>
            <a:endParaRPr lang="en-US" sz="700" dirty="0">
              <a:solidFill>
                <a:srgbClr val="EFD08A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PHP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OOP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Regular Expressions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Laravel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Data binding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Query builder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Authorization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Blade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Livewire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Database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/>
                </a:solidFill>
              </a:rPr>
              <a:t>Mysql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/>
                </a:solidFill>
              </a:rPr>
              <a:t>Sql</a:t>
            </a:r>
            <a:r>
              <a:rPr lang="en-US" sz="1200" dirty="0">
                <a:solidFill>
                  <a:schemeClr val="bg1"/>
                </a:solidFill>
              </a:rPr>
              <a:t> Server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Side Skills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Fast typing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7EA51-01A9-4C24-A733-9591AC4A5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8478874"/>
            <a:ext cx="171286" cy="171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72366E-D764-49E2-87CC-57BA745FD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8757249"/>
            <a:ext cx="170712" cy="1712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B7CB68-4968-4A93-9AD6-1469137CC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1" y="7947306"/>
            <a:ext cx="171286" cy="1712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F59159-39E0-4F1A-87F5-A9F5A7F963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3" y="8199650"/>
            <a:ext cx="184155" cy="1999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4C0812-DFFE-4947-81E3-5873056263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3" y="7668082"/>
            <a:ext cx="171286" cy="17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7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123</Words>
  <Application>Microsoft Office PowerPoint</Application>
  <PresentationFormat>A4 Paper (210x297 mm)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hosein rashidi</dc:creator>
  <cp:lastModifiedBy>mohamad hosein rashidi</cp:lastModifiedBy>
  <cp:revision>5</cp:revision>
  <dcterms:created xsi:type="dcterms:W3CDTF">2022-02-19T18:40:19Z</dcterms:created>
  <dcterms:modified xsi:type="dcterms:W3CDTF">2022-04-07T19:05:51Z</dcterms:modified>
</cp:coreProperties>
</file>