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3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8E8D-D41C-437F-85A9-46C272369C9D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11092-FD88-4A5D-AF59-0A6EC25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0D50-DCB1-48AD-A9A4-3B2E8E954EB9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BEE7-93FB-48ED-9B89-2B4F3A50157A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868C-ED3E-4CD3-A1A8-936D939D744F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D0A0-B5C5-45CB-AE75-B93F451DEB35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7D09-475D-46DC-8064-57FFF815EC51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5FB-10B3-42EB-A1CB-89197EEF877C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C150-99F8-4BF0-90FB-B33C5ED3C3CE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D09E-1B92-4B84-B121-B4147339C3A1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E344-7451-4877-AA55-B20737C31481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59A6-41A8-47AF-8BE3-6944F7BBA7BD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D19A-C197-4CCB-8841-455BF80EAED5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7543-E5DE-4650-B7EB-321888D8F5DF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DB06-91A5-4670-BE0C-93AF9E0DA727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DE1-476A-4219-AD43-49184E0B795D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E61A-FE88-4F5A-A9E9-C933A37E7EDC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F3A-4AC9-4982-8325-7EF036DF2869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56CD-1C12-4565-ACA4-24A86D2F98A9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4EB7CA-A9BB-4FBA-B4B6-E16E2926557F}" type="datetime1">
              <a:rPr lang="en-US" smtClean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a-IR"/>
              <a:t>دانشگاه صنعتی خواجه نصیر الدین طوسی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521" y="1769540"/>
            <a:ext cx="9440034" cy="1828801"/>
          </a:xfrm>
        </p:spPr>
        <p:txBody>
          <a:bodyPr/>
          <a:lstStyle/>
          <a:p>
            <a:pPr rtl="1"/>
            <a:r>
              <a:rPr lang="fa-I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توپ معلق مغناطیسی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521" y="3598341"/>
            <a:ext cx="9440034" cy="1049867"/>
          </a:xfrm>
        </p:spPr>
        <p:txBody>
          <a:bodyPr/>
          <a:lstStyle/>
          <a:p>
            <a:pPr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محمد هادی قدم / محمد امین مشایخی راد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605" cy="15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0321" y="6248400"/>
            <a:ext cx="6672865" cy="365125"/>
          </a:xfrm>
        </p:spPr>
        <p:txBody>
          <a:bodyPr/>
          <a:lstStyle/>
          <a:p>
            <a:r>
              <a:rPr lang="fa-IR" sz="1600" dirty="0">
                <a:latin typeface="Calibri" panose="020F0502020204030204" pitchFamily="34" charset="0"/>
                <a:cs typeface="Calibri" panose="020F0502020204030204" pitchFamily="34" charset="0"/>
              </a:rPr>
              <a:t>دانشگاه صنعتی خواجه نصیر الدین طوسی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0294" y="6248400"/>
            <a:ext cx="753545" cy="365125"/>
          </a:xfrm>
        </p:spPr>
        <p:txBody>
          <a:bodyPr/>
          <a:lstStyle/>
          <a:p>
            <a:fld id="{DF28FB93-0A08-4E7D-8E63-9EFA29F1E093}" type="slidenum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605" cy="1577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8574" y="373498"/>
            <a:ext cx="5018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dirty="0">
                <a:latin typeface="Calibri" panose="020F0502020204030204" pitchFamily="34" charset="0"/>
                <a:cs typeface="Calibri" panose="020F0502020204030204" pitchFamily="34" charset="0"/>
              </a:rPr>
              <a:t>بسم </a:t>
            </a:r>
            <a:r>
              <a:rPr lang="fa-IR" sz="4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الله</a:t>
            </a:r>
            <a:r>
              <a:rPr lang="fa-IR" sz="4800" dirty="0">
                <a:latin typeface="Calibri" panose="020F0502020204030204" pitchFamily="34" charset="0"/>
                <a:cs typeface="Calibri" panose="020F0502020204030204" pitchFamily="34" charset="0"/>
              </a:rPr>
              <a:t> الرحمن الرحیم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5851" y="1577995"/>
            <a:ext cx="96779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fa-IR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نمای کلی</a:t>
            </a:r>
          </a:p>
          <a:p>
            <a:pPr algn="r" rtl="1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مقدمه</a:t>
            </a:r>
            <a:b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شبیه سازی توپ</a:t>
            </a:r>
            <a:b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به کار گیری کنترل کننده 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b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نتایج شبیه سازی</a:t>
            </a:r>
          </a:p>
        </p:txBody>
      </p:sp>
    </p:spTree>
    <p:extLst>
      <p:ext uri="{BB962C8B-B14F-4D97-AF65-F5344CB8AC3E}">
        <p14:creationId xmlns:p14="http://schemas.microsoft.com/office/powerpoint/2010/main" val="252959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0321" y="6248400"/>
            <a:ext cx="6672865" cy="365125"/>
          </a:xfrm>
        </p:spPr>
        <p:txBody>
          <a:bodyPr/>
          <a:lstStyle/>
          <a:p>
            <a:r>
              <a:rPr lang="fa-IR" sz="1600" dirty="0">
                <a:latin typeface="Calibri" panose="020F0502020204030204" pitchFamily="34" charset="0"/>
                <a:cs typeface="Calibri" panose="020F0502020204030204" pitchFamily="34" charset="0"/>
              </a:rPr>
              <a:t>دانشگاه صنعتی خواجه نصیر الدین طوسی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0294" y="6248400"/>
            <a:ext cx="753545" cy="365125"/>
          </a:xfrm>
        </p:spPr>
        <p:txBody>
          <a:bodyPr/>
          <a:lstStyle/>
          <a:p>
            <a:fld id="{DF28FB93-0A08-4E7D-8E63-9EFA29F1E093}" type="slidenum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605" cy="1577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0762" y="435054"/>
            <a:ext cx="528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fa-IR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مقدمه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1229044" y="4401263"/>
            <a:ext cx="1433403" cy="91095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10019" y="2509375"/>
            <a:ext cx="933653" cy="927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826296" y="3430164"/>
            <a:ext cx="238901" cy="534921"/>
          </a:xfrm>
          <a:prstGeom prst="downArrow">
            <a:avLst>
              <a:gd name="adj1" fmla="val 50000"/>
              <a:gd name="adj2" fmla="val 1004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 flipV="1">
            <a:off x="1867331" y="1910899"/>
            <a:ext cx="213020" cy="598476"/>
          </a:xfrm>
          <a:prstGeom prst="downArrow">
            <a:avLst>
              <a:gd name="adj1" fmla="val 50000"/>
              <a:gd name="adj2" fmla="val 10044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n 10"/>
          <p:cNvSpPr/>
          <p:nvPr/>
        </p:nvSpPr>
        <p:spPr>
          <a:xfrm>
            <a:off x="3481341" y="1766458"/>
            <a:ext cx="1433403" cy="91095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04239" y="3333733"/>
            <a:ext cx="987606" cy="9437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7"/>
          <p:cNvSpPr txBox="1"/>
          <p:nvPr/>
        </p:nvSpPr>
        <p:spPr>
          <a:xfrm>
            <a:off x="3918465" y="3621854"/>
            <a:ext cx="648018" cy="4173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Ball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059272" y="4270006"/>
            <a:ext cx="238901" cy="534921"/>
          </a:xfrm>
          <a:prstGeom prst="downArrow">
            <a:avLst>
              <a:gd name="adj1" fmla="val 50000"/>
              <a:gd name="adj2" fmla="val 1004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 flipV="1">
            <a:off x="4080432" y="2736787"/>
            <a:ext cx="213020" cy="598476"/>
          </a:xfrm>
          <a:prstGeom prst="downArrow">
            <a:avLst>
              <a:gd name="adj1" fmla="val 50000"/>
              <a:gd name="adj2" fmla="val 10044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23"/>
          <p:cNvSpPr txBox="1"/>
          <p:nvPr/>
        </p:nvSpPr>
        <p:spPr>
          <a:xfrm>
            <a:off x="3918465" y="4661436"/>
            <a:ext cx="648018" cy="5169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mg</a:t>
            </a:r>
            <a:endParaRPr lang="en-US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26"/>
          <p:cNvSpPr txBox="1"/>
          <p:nvPr/>
        </p:nvSpPr>
        <p:spPr>
          <a:xfrm>
            <a:off x="3838202" y="2068077"/>
            <a:ext cx="1005373" cy="480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Coil</a:t>
            </a:r>
          </a:p>
        </p:txBody>
      </p:sp>
      <p:sp>
        <p:nvSpPr>
          <p:cNvPr id="18" name="Text Box 26"/>
          <p:cNvSpPr txBox="1"/>
          <p:nvPr/>
        </p:nvSpPr>
        <p:spPr>
          <a:xfrm>
            <a:off x="1583368" y="4704522"/>
            <a:ext cx="1005373" cy="480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Coil</a:t>
            </a:r>
          </a:p>
        </p:txBody>
      </p:sp>
      <p:sp>
        <p:nvSpPr>
          <p:cNvPr id="19" name="Text Box 17"/>
          <p:cNvSpPr txBox="1"/>
          <p:nvPr/>
        </p:nvSpPr>
        <p:spPr>
          <a:xfrm>
            <a:off x="1695379" y="2746971"/>
            <a:ext cx="648018" cy="4173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Ball</a:t>
            </a:r>
          </a:p>
        </p:txBody>
      </p:sp>
      <p:sp>
        <p:nvSpPr>
          <p:cNvPr id="20" name="Text Box 23"/>
          <p:cNvSpPr txBox="1"/>
          <p:nvPr/>
        </p:nvSpPr>
        <p:spPr>
          <a:xfrm>
            <a:off x="1695379" y="3785507"/>
            <a:ext cx="648018" cy="5169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mg</a:t>
            </a:r>
            <a:endParaRPr lang="en-US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Box 12"/>
          <p:cNvSpPr txBox="1"/>
          <p:nvPr/>
        </p:nvSpPr>
        <p:spPr>
          <a:xfrm>
            <a:off x="3644626" y="2605779"/>
            <a:ext cx="845729" cy="71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</a:pPr>
            <a:r>
              <a:rPr lang="en-US" sz="2400" dirty="0">
                <a:solidFill>
                  <a:srgbClr val="CC921A"/>
                </a:solidFill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F</a:t>
            </a:r>
            <a:r>
              <a:rPr lang="en-US" sz="2400" baseline="-25000" dirty="0">
                <a:solidFill>
                  <a:srgbClr val="CC921A"/>
                </a:solidFill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in</a:t>
            </a:r>
            <a:endParaRPr lang="en-US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>
              <a:lnSpc>
                <a:spcPct val="135000"/>
              </a:lnSpc>
              <a:spcAft>
                <a:spcPts val="800"/>
              </a:spcAft>
            </a:pPr>
            <a:r>
              <a:rPr lang="en-US" sz="2400" baseline="-25000" dirty="0">
                <a:solidFill>
                  <a:srgbClr val="CC921A"/>
                </a:solidFill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Box 12"/>
          <p:cNvSpPr txBox="1"/>
          <p:nvPr/>
        </p:nvSpPr>
        <p:spPr>
          <a:xfrm>
            <a:off x="1737308" y="1393329"/>
            <a:ext cx="845729" cy="71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</a:pPr>
            <a:r>
              <a:rPr lang="en-US" sz="2400" dirty="0">
                <a:solidFill>
                  <a:srgbClr val="CC921A"/>
                </a:solidFill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F</a:t>
            </a:r>
            <a:r>
              <a:rPr lang="en-US" sz="2400" baseline="-25000" dirty="0">
                <a:solidFill>
                  <a:srgbClr val="CC921A"/>
                </a:solidFill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in</a:t>
            </a:r>
            <a:endParaRPr lang="en-US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>
              <a:lnSpc>
                <a:spcPct val="135000"/>
              </a:lnSpc>
              <a:spcAft>
                <a:spcPts val="800"/>
              </a:spcAft>
            </a:pPr>
            <a:r>
              <a:rPr lang="en-US" sz="2400" baseline="-25000" dirty="0">
                <a:solidFill>
                  <a:srgbClr val="CC921A"/>
                </a:solidFill>
                <a:effectLst/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97" y="1923488"/>
            <a:ext cx="5753890" cy="3133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7499575" y="5178350"/>
            <a:ext cx="213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تصویر 1_ دیاگرام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67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0321" y="6248400"/>
            <a:ext cx="6672865" cy="365125"/>
          </a:xfrm>
        </p:spPr>
        <p:txBody>
          <a:bodyPr/>
          <a:lstStyle/>
          <a:p>
            <a:r>
              <a:rPr lang="fa-IR" sz="1600" dirty="0">
                <a:latin typeface="Calibri" panose="020F0502020204030204" pitchFamily="34" charset="0"/>
                <a:cs typeface="Calibri" panose="020F0502020204030204" pitchFamily="34" charset="0"/>
              </a:rPr>
              <a:t>دانشگاه صنعتی خواجه نصیر الدین طوسی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0294" y="6248400"/>
            <a:ext cx="753545" cy="365125"/>
          </a:xfrm>
        </p:spPr>
        <p:txBody>
          <a:bodyPr/>
          <a:lstStyle/>
          <a:p>
            <a:fld id="{DF28FB93-0A08-4E7D-8E63-9EFA29F1E093}" type="slidenum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605" cy="1577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2251" y="435054"/>
            <a:ext cx="4191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fa-IR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شبیه سازی توپ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02" y="1343050"/>
            <a:ext cx="6868091" cy="4021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4624252" y="5564590"/>
            <a:ext cx="216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تصویر 2_مدل توپ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23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0321" y="6248400"/>
            <a:ext cx="6672865" cy="365125"/>
          </a:xfrm>
        </p:spPr>
        <p:txBody>
          <a:bodyPr/>
          <a:lstStyle/>
          <a:p>
            <a:r>
              <a:rPr lang="fa-IR" sz="1600" dirty="0">
                <a:latin typeface="Calibri" panose="020F0502020204030204" pitchFamily="34" charset="0"/>
                <a:cs typeface="Calibri" panose="020F0502020204030204" pitchFamily="34" charset="0"/>
              </a:rPr>
              <a:t>دانشگاه صنعتی خواجه نصیر الدین طوسی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0294" y="6248400"/>
            <a:ext cx="753545" cy="365125"/>
          </a:xfrm>
        </p:spPr>
        <p:txBody>
          <a:bodyPr/>
          <a:lstStyle/>
          <a:p>
            <a:fld id="{DF28FB93-0A08-4E7D-8E63-9EFA29F1E093}" type="slidenum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605" cy="1577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0537" y="254556"/>
            <a:ext cx="5933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fa-IR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به کار گیری کنترل کننده P</a:t>
            </a:r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fa-IR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1"/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6"/>
          <a:stretch/>
        </p:blipFill>
        <p:spPr>
          <a:xfrm>
            <a:off x="6530474" y="1577995"/>
            <a:ext cx="5333365" cy="3725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 flipV="1">
            <a:off x="8725989" y="1674128"/>
            <a:ext cx="34833" cy="34900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431604" y="2370818"/>
                <a:ext cx="3416303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−0.041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04" y="2370818"/>
                <a:ext cx="3416303" cy="874598"/>
              </a:xfrm>
              <a:prstGeom prst="rect">
                <a:avLst/>
              </a:prstGeom>
              <a:blipFill>
                <a:blip r:embed="rId4"/>
                <a:stretch>
                  <a:fillRect t="-68571" b="-10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03190" y="3575348"/>
                <a:ext cx="2845910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−0.041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1−0.02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1+0.02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90" y="3575348"/>
                <a:ext cx="2845910" cy="675698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431604" y="5042714"/>
            <a:ext cx="3137397" cy="4001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sz="2000" cap="all" dirty="0">
                <a:latin typeface="Calibri" panose="020F0502020204030204" pitchFamily="34" charset="0"/>
                <a:ea typeface="Century Gothic" panose="020B0502020202020204" pitchFamily="34" charset="0"/>
                <a:cs typeface="Calibri" panose="020F0502020204030204" pitchFamily="34" charset="0"/>
              </a:rPr>
              <a:t>A = -50 , B = 50 , c = 1 , d = 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8104" y="5399308"/>
            <a:ext cx="223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تصویر 3_ پاسخ پله مدل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30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0321" y="6248400"/>
            <a:ext cx="6672865" cy="365125"/>
          </a:xfrm>
        </p:spPr>
        <p:txBody>
          <a:bodyPr/>
          <a:lstStyle/>
          <a:p>
            <a:r>
              <a:rPr lang="fa-IR" sz="1600" dirty="0">
                <a:latin typeface="Calibri" panose="020F0502020204030204" pitchFamily="34" charset="0"/>
                <a:cs typeface="Calibri" panose="020F0502020204030204" pitchFamily="34" charset="0"/>
              </a:rPr>
              <a:t>دانشگاه صنعتی خواجه نصیر الدین طوسی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0294" y="6248400"/>
            <a:ext cx="753545" cy="365125"/>
          </a:xfrm>
        </p:spPr>
        <p:txBody>
          <a:bodyPr/>
          <a:lstStyle/>
          <a:p>
            <a:fld id="{DF28FB93-0A08-4E7D-8E63-9EFA29F1E093}" type="slidenum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605" cy="1577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0537" y="435054"/>
            <a:ext cx="5933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fa-IR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به کار گیری کنترل کننده P</a:t>
            </a:r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fa-IR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78" y="1577995"/>
            <a:ext cx="6862917" cy="3734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776650" y="5413235"/>
            <a:ext cx="230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تصویر 4_کنترلر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1041707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0321" y="6248400"/>
            <a:ext cx="6672865" cy="365125"/>
          </a:xfrm>
        </p:spPr>
        <p:txBody>
          <a:bodyPr/>
          <a:lstStyle/>
          <a:p>
            <a:r>
              <a:rPr lang="fa-IR" sz="1600" dirty="0">
                <a:latin typeface="Calibri" panose="020F0502020204030204" pitchFamily="34" charset="0"/>
                <a:cs typeface="Calibri" panose="020F0502020204030204" pitchFamily="34" charset="0"/>
              </a:rPr>
              <a:t>دانشگاه صنعتی خواجه نصیر الدین طوسی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0294" y="6248400"/>
            <a:ext cx="753545" cy="365125"/>
          </a:xfrm>
        </p:spPr>
        <p:txBody>
          <a:bodyPr/>
          <a:lstStyle/>
          <a:p>
            <a:fld id="{DF28FB93-0A08-4E7D-8E63-9EFA29F1E093}" type="slidenum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605" cy="1577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09" y="1577995"/>
            <a:ext cx="7997140" cy="36384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0537" y="435054"/>
            <a:ext cx="5933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fa-IR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به کار گیری کنترل کننده P</a:t>
            </a:r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fa-IR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5543" y="5413235"/>
            <a:ext cx="2629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تصویر 5_بخش </a:t>
            </a:r>
            <a:r>
              <a:rPr lang="fa-I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انتگرالگیر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70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0321" y="6248400"/>
            <a:ext cx="6672865" cy="365125"/>
          </a:xfrm>
        </p:spPr>
        <p:txBody>
          <a:bodyPr/>
          <a:lstStyle/>
          <a:p>
            <a:r>
              <a:rPr lang="fa-IR" sz="1600" dirty="0">
                <a:latin typeface="Calibri" panose="020F0502020204030204" pitchFamily="34" charset="0"/>
                <a:cs typeface="Calibri" panose="020F0502020204030204" pitchFamily="34" charset="0"/>
              </a:rPr>
              <a:t>دانشگاه صنعتی خواجه نصیر الدین طوسی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0294" y="6248400"/>
            <a:ext cx="753545" cy="365125"/>
          </a:xfrm>
        </p:spPr>
        <p:txBody>
          <a:bodyPr/>
          <a:lstStyle/>
          <a:p>
            <a:fld id="{DF28FB93-0A08-4E7D-8E63-9EFA29F1E093}" type="slidenum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605" cy="1577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9588" y="435054"/>
            <a:ext cx="4624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>
              <a:buFont typeface="Wingdings" panose="05000000000000000000" pitchFamily="2" charset="2"/>
              <a:buChar char="v"/>
            </a:pPr>
            <a:r>
              <a:rPr lang="fa-IR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نتایج شبیه سازی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74584" y="1577995"/>
            <a:ext cx="4584337" cy="390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60"/>
          <a:stretch/>
        </p:blipFill>
        <p:spPr bwMode="auto">
          <a:xfrm>
            <a:off x="6052729" y="1577995"/>
            <a:ext cx="4728482" cy="390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08513" y="566418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تصویر 6_ولتاژ ورودی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9063" y="5664180"/>
            <a:ext cx="227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تصویر 7_مکان توپ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92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0321" y="6248400"/>
            <a:ext cx="6672865" cy="365125"/>
          </a:xfrm>
        </p:spPr>
        <p:txBody>
          <a:bodyPr/>
          <a:lstStyle/>
          <a:p>
            <a:r>
              <a:rPr lang="fa-IR" sz="1600" dirty="0">
                <a:latin typeface="Calibri" panose="020F0502020204030204" pitchFamily="34" charset="0"/>
                <a:cs typeface="Calibri" panose="020F0502020204030204" pitchFamily="34" charset="0"/>
              </a:rPr>
              <a:t>دانشگاه صنعتی خواجه نصیر الدین طوسی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0294" y="6248400"/>
            <a:ext cx="753545" cy="365125"/>
          </a:xfrm>
        </p:spPr>
        <p:txBody>
          <a:bodyPr/>
          <a:lstStyle/>
          <a:p>
            <a:fld id="{DF28FB93-0A08-4E7D-8E63-9EFA29F1E093}" type="slidenum">
              <a:rPr lang="en-US" sz="2000" smtClean="0"/>
              <a:pPr/>
              <a:t>9</a:t>
            </a:fld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605" cy="1577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7663" y="2744241"/>
            <a:ext cx="7794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6600" dirty="0">
                <a:solidFill>
                  <a:srgbClr val="00B0F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از حسن توجه شما  سپاسگزاریم</a:t>
            </a:r>
            <a:endParaRPr lang="en-US" sz="6600" dirty="0">
              <a:solidFill>
                <a:srgbClr val="00B0F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601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1594</TotalTime>
  <Words>194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Aldhabi</vt:lpstr>
      <vt:lpstr>Calibri</vt:lpstr>
      <vt:lpstr>Calisto MT</vt:lpstr>
      <vt:lpstr>Cambria Math</vt:lpstr>
      <vt:lpstr>Wingdings</vt:lpstr>
      <vt:lpstr>Wingdings 2</vt:lpstr>
      <vt:lpstr>Slate</vt:lpstr>
      <vt:lpstr>توپ معلق مغناطیسی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توپ معلق مغناطیسی</dc:title>
  <dc:creator>m g</dc:creator>
  <cp:lastModifiedBy>Microsoft Office User</cp:lastModifiedBy>
  <cp:revision>18</cp:revision>
  <dcterms:created xsi:type="dcterms:W3CDTF">2024-07-08T19:08:38Z</dcterms:created>
  <dcterms:modified xsi:type="dcterms:W3CDTF">2024-07-10T16:43:51Z</dcterms:modified>
</cp:coreProperties>
</file>