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AC8"/>
    <a:srgbClr val="F0A11F"/>
    <a:srgbClr val="D24726"/>
    <a:srgbClr val="70AD47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20956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33400" y="2825750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98674" y="1524000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95941"/>
              </p:ext>
            </p:extLst>
          </p:nvPr>
        </p:nvGraphicFramePr>
        <p:xfrm>
          <a:off x="533400" y="1371600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733800" y="5867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867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096000" y="586740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858000" y="586740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038600" y="5867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371600"/>
            <a:ext cx="1295400" cy="4092448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8077200" y="1382776"/>
            <a:ext cx="838200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382776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Interpretasi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Kg),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Kg),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3716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1619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4352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1619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1816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4352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1117381" y="26833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600200" y="27685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267200" y="22098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620000" y="43434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2819" y="43722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19" y="43722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080" t="-2151" r="-648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743207" y="25908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07" y="25908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579" r="-10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772400" y="30827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0827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t="-581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1032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3. Tabulasi data dan analisis</vt:lpstr>
      <vt:lpstr>3. Contoh: Tabulasi data (choi 2013)</vt:lpstr>
      <vt:lpstr>3. Contoh: Tabulasi data (choi 2013)</vt:lpstr>
      <vt:lpstr>3. Contoh: Analisis</vt:lpstr>
      <vt:lpstr>3. Contoh: Analisis</vt:lpstr>
      <vt:lpstr>4. Interpretasi hasil analisis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149</cp:revision>
  <dcterms:created xsi:type="dcterms:W3CDTF">2022-05-16T06:34:19Z</dcterms:created>
  <dcterms:modified xsi:type="dcterms:W3CDTF">2022-05-17T00:13:30Z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