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9" r:id="rId5"/>
    <p:sldId id="266" r:id="rId6"/>
    <p:sldId id="269" r:id="rId7"/>
    <p:sldId id="267" r:id="rId8"/>
    <p:sldId id="265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7D7"/>
    <a:srgbClr val="AA0000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>
        <p:scale>
          <a:sx n="80" d="100"/>
          <a:sy n="80" d="100"/>
        </p:scale>
        <p:origin x="710" y="96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Kajian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peptida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antimikrobial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(PAM)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pertumbuhan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broiler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Biodata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88BF49-0DD9-4477-ADD2-8606C7C2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11111" r="20664" b="11111"/>
          <a:stretch/>
        </p:blipFill>
        <p:spPr>
          <a:xfrm>
            <a:off x="1564244" y="1995785"/>
            <a:ext cx="3083956" cy="2957218"/>
          </a:xfrm>
          <a:prstGeom prst="rect">
            <a:avLst/>
          </a:prstGeom>
        </p:spPr>
      </p:pic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DFF389-9D13-4943-ACD2-798446462E0F}"/>
              </a:ext>
            </a:extLst>
          </p:cNvPr>
          <p:cNvSpPr txBox="1">
            <a:spLocks/>
          </p:cNvSpPr>
          <p:nvPr/>
        </p:nvSpPr>
        <p:spPr>
          <a:xfrm>
            <a:off x="4648200" y="2819400"/>
            <a:ext cx="5966159" cy="17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AA0000"/>
                </a:solidFill>
              </a:rPr>
              <a:t>Mohammad Miftakhus Sholikin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mohammad.miftakhus.sholikin@gmail.com, mohammad.miftakhus.sholikin@brin.go.id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Pusat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Peternakan</a:t>
            </a:r>
            <a:r>
              <a:rPr lang="en-US" sz="2900" dirty="0">
                <a:solidFill>
                  <a:schemeClr val="tx1"/>
                </a:solidFill>
              </a:rPr>
              <a:t>, </a:t>
            </a:r>
            <a:r>
              <a:rPr lang="en-US" sz="2900" dirty="0" err="1">
                <a:solidFill>
                  <a:schemeClr val="tx1"/>
                </a:solidFill>
              </a:rPr>
              <a:t>Organisasi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Pertanian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Pangan</a:t>
            </a:r>
            <a:r>
              <a:rPr lang="en-US" sz="2900" dirty="0">
                <a:solidFill>
                  <a:schemeClr val="tx1"/>
                </a:solidFill>
              </a:rPr>
              <a:t>, Badan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Inovasi</a:t>
            </a:r>
            <a:r>
              <a:rPr lang="en-US" sz="2900" dirty="0">
                <a:solidFill>
                  <a:schemeClr val="tx1"/>
                </a:solidFill>
              </a:rPr>
              <a:t> Nasional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S1-3 </a:t>
            </a:r>
            <a:r>
              <a:rPr lang="en-US" sz="2600" dirty="0" err="1">
                <a:solidFill>
                  <a:schemeClr val="tx1"/>
                </a:solidFill>
              </a:rPr>
              <a:t>Institut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Pertanian</a:t>
            </a:r>
            <a:r>
              <a:rPr lang="en-US" sz="2600" dirty="0">
                <a:solidFill>
                  <a:schemeClr val="tx1"/>
                </a:solidFill>
              </a:rPr>
              <a:t> Bogor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286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19431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Langkah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Hasil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dirangkum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diinterpretasi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7566" r="16897" b="7459"/>
          <a:stretch/>
        </p:blipFill>
        <p:spPr>
          <a:xfrm>
            <a:off x="5638800" y="1508057"/>
            <a:ext cx="5486400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20574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3528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penambahan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Kg),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 / data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sekunder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lainnya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3716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/ data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sekunder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lainnya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1619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4352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1619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1816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CE6929-FA3C-42E1-B43C-06AA2D2F69AD}"/>
              </a:ext>
            </a:extLst>
          </p:cNvPr>
          <p:cNvGrpSpPr/>
          <p:nvPr/>
        </p:nvGrpSpPr>
        <p:grpSpPr>
          <a:xfrm>
            <a:off x="8332292" y="1538870"/>
            <a:ext cx="3364408" cy="884660"/>
            <a:chOff x="4645796" y="3048448"/>
            <a:chExt cx="3364408" cy="8846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B98C45-0552-4C7B-96F5-08B0674BAD7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6" name="Oval 25" descr="Small circle">
                <a:extLst>
                  <a:ext uri="{FF2B5EF4-FFF2-40B4-BE49-F238E27FC236}">
                    <a16:creationId xmlns:a16="http://schemas.microsoft.com/office/drawing/2014/main" id="{CD012655-3CC3-4643-9C8D-85DC40A0DD6F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 descr="Number 1">
                <a:extLst>
                  <a:ext uri="{FF2B5EF4-FFF2-40B4-BE49-F238E27FC236}">
                    <a16:creationId xmlns:a16="http://schemas.microsoft.com/office/drawing/2014/main" id="{B9360687-2090-4277-AAA6-8CE8C3035EB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B22A4-F3A6-48E8-9CE8-9CD5BE49061B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/ data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sekunder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lainnya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219200"/>
            <a:ext cx="6858582" cy="4981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09601" y="3657600"/>
            <a:ext cx="1600200" cy="15240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4C0846-A77B-4596-A620-400BA47E5926}"/>
              </a:ext>
            </a:extLst>
          </p:cNvPr>
          <p:cNvGrpSpPr/>
          <p:nvPr/>
        </p:nvGrpSpPr>
        <p:grpSpPr>
          <a:xfrm>
            <a:off x="8229600" y="1374916"/>
            <a:ext cx="3526654" cy="1108622"/>
            <a:chOff x="4626746" y="4267200"/>
            <a:chExt cx="3526654" cy="11086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8A86E81-84AF-4742-AD2C-F3E6CBDD0503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20" name="Oval 19" descr="Small circle">
                <a:extLst>
                  <a:ext uri="{FF2B5EF4-FFF2-40B4-BE49-F238E27FC236}">
                    <a16:creationId xmlns:a16="http://schemas.microsoft.com/office/drawing/2014/main" id="{B2649139-AEAA-4607-80F2-2E3D135A5C61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 descr="Number 2">
                <a:extLst>
                  <a:ext uri="{FF2B5EF4-FFF2-40B4-BE49-F238E27FC236}">
                    <a16:creationId xmlns:a16="http://schemas.microsoft.com/office/drawing/2014/main" id="{CF6A023D-E353-40FB-A546-8BEB7EAAA8FB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AC4B62-322C-4A8E-AAF5-C9471BB8FAB8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762000" y="3267075"/>
            <a:ext cx="3733799" cy="15240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505324" y="5791200"/>
            <a:ext cx="1971676" cy="15240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323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Office Theme</vt:lpstr>
      <vt:lpstr>Kajian meta-analisis dari peptida antimikrobial (PAM) terhadap performa pertumbuhan broiler</vt:lpstr>
      <vt:lpstr>Biodata</vt:lpstr>
      <vt:lpstr>Pengertian meta-analisis</vt:lpstr>
      <vt:lpstr>Langkah meta-analisis</vt:lpstr>
      <vt:lpstr>1. Membuat topik meta-analisis (Yanza 2020)</vt:lpstr>
      <vt:lpstr>2. Pencarian dan seleksi sumber KTI / data sekunder lainnya</vt:lpstr>
      <vt:lpstr>2. Contoh: Pencarian dan seleksi sumber KTI / data sekunder lainnya</vt:lpstr>
      <vt:lpstr>2. Contoh: Pencarian dan seleksi sumber KTI / data sekunder lainnya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mohammad sholikin</dc:creator>
  <cp:lastModifiedBy>mohammad sholikin</cp:lastModifiedBy>
  <cp:revision>96</cp:revision>
  <dcterms:created xsi:type="dcterms:W3CDTF">2022-05-16T06:34:19Z</dcterms:created>
  <dcterms:modified xsi:type="dcterms:W3CDTF">2022-05-16T13:22:51Z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