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3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B5AC8"/>
    <a:srgbClr val="F0A11F"/>
    <a:srgbClr val="D24726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502040204020203" pitchFamily="34" charset="0"/>
              </a:rPr>
              <a:t>4. </a:t>
            </a:r>
            <a:r>
              <a:rPr lang="en-US" sz="2800" dirty="0">
                <a:cs typeface="Segoe UI" panose="020B0502040204020203" pitchFamily="34" charset="0"/>
              </a:rPr>
              <a:t>Hasil </a:t>
            </a:r>
            <a:r>
              <a:rPr lang="en-US" sz="2800" dirty="0" err="1">
                <a:cs typeface="Segoe UI" panose="020B0502040204020203" pitchFamily="34" charset="0"/>
              </a:rPr>
              <a:t>analisis</a:t>
            </a:r>
            <a:r>
              <a:rPr lang="en-US" sz="2800" dirty="0">
                <a:cs typeface="Segoe UI" panose="020B0502040204020203" pitchFamily="34" charset="0"/>
              </a:rPr>
              <a:t> dan </a:t>
            </a:r>
            <a:r>
              <a:rPr lang="en-US" sz="2800" dirty="0" err="1">
                <a:cs typeface="Segoe UI" panose="020B0502040204020203" pitchFamily="34" charset="0"/>
              </a:rPr>
              <a:t>interpretasinya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914-B45B-4104-85B5-D993A34A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23333" r="25649" b="15556"/>
          <a:stretch/>
        </p:blipFill>
        <p:spPr>
          <a:xfrm>
            <a:off x="4340289" y="1706169"/>
            <a:ext cx="3508312" cy="34456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D0293-F5B7-43E5-B4C1-7C54A51063F2}"/>
              </a:ext>
            </a:extLst>
          </p:cNvPr>
          <p:cNvGrpSpPr/>
          <p:nvPr/>
        </p:nvGrpSpPr>
        <p:grpSpPr>
          <a:xfrm>
            <a:off x="4664846" y="5084044"/>
            <a:ext cx="1259383" cy="409838"/>
            <a:chOff x="4645796" y="3048448"/>
            <a:chExt cx="1259383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75ED98-8976-4E7C-AC75-B6B4F16468A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B5CDDA90-458B-48F0-98CF-3B3B900161B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>
                <a:extLst>
                  <a:ext uri="{FF2B5EF4-FFF2-40B4-BE49-F238E27FC236}">
                    <a16:creationId xmlns:a16="http://schemas.microsoft.com/office/drawing/2014/main" id="{85639732-9752-4F0C-9470-D296FE16E37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098C-7224-4F02-A743-882A026D5208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Grafik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D745D-51FD-4882-A0C8-6EC41F826CE0}"/>
              </a:ext>
            </a:extLst>
          </p:cNvPr>
          <p:cNvGrpSpPr/>
          <p:nvPr/>
        </p:nvGrpSpPr>
        <p:grpSpPr>
          <a:xfrm>
            <a:off x="7010400" y="4343400"/>
            <a:ext cx="1259383" cy="409838"/>
            <a:chOff x="4645796" y="3048448"/>
            <a:chExt cx="1259383" cy="409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985C43-4F6D-4420-992E-4C910C74B17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4CADAF97-2884-400C-8D36-982721727546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50BFB232-2D02-42B1-819C-D2D147A87B8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ACAC1-7E97-4268-9AF7-F9B8B4B33B4E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Tabel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49715"/>
              </p:ext>
            </p:extLst>
          </p:nvPr>
        </p:nvGraphicFramePr>
        <p:xfrm>
          <a:off x="533400" y="1719965"/>
          <a:ext cx="11049000" cy="299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</a:t>
                      </a: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Pertambahan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pbbh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38.8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1.87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0.00172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28852353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Konsumsi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(kph)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57.1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0.00148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0.792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2884107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/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.51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0.00013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51DB3EC-0B53-4486-ABAA-C347063D920B}"/>
              </a:ext>
            </a:extLst>
          </p:cNvPr>
          <p:cNvSpPr/>
          <p:nvPr/>
        </p:nvSpPr>
        <p:spPr>
          <a:xfrm>
            <a:off x="5067300" y="52251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D8E2E-8B78-4376-922C-8793ECFE18F1}"/>
              </a:ext>
            </a:extLst>
          </p:cNvPr>
          <p:cNvSpPr/>
          <p:nvPr/>
        </p:nvSpPr>
        <p:spPr>
          <a:xfrm>
            <a:off x="4229100" y="52578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137186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137186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52668"/>
              </p:ext>
            </p:extLst>
          </p:nvPr>
        </p:nvGraphicFramePr>
        <p:xfrm>
          <a:off x="533400" y="1669356"/>
          <a:ext cx="11049000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</a:t>
                      </a:r>
                    </a:p>
                    <a:p>
                      <a:pPr marL="0" marR="0" lvl="0" indent="0" algn="l" defTabSz="9143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086577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08657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685800" y="3853765"/>
            <a:ext cx="5257800" cy="635241"/>
            <a:chOff x="4645796" y="3048448"/>
            <a:chExt cx="5871607" cy="6754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4" y="3102111"/>
              <a:ext cx="5402799" cy="621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6778467" y="3842937"/>
            <a:ext cx="4572001" cy="881463"/>
            <a:chOff x="4645796" y="3048448"/>
            <a:chExt cx="5105746" cy="9373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5" y="3102111"/>
              <a:ext cx="4636937" cy="883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1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Grafik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8323450" y="1892271"/>
            <a:ext cx="3012699" cy="1373905"/>
            <a:chOff x="4645796" y="3048448"/>
            <a:chExt cx="3364407" cy="14609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3" y="3102111"/>
              <a:ext cx="2895600" cy="1407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 (</a:t>
              </a:r>
              <a:r>
                <a:rPr lang="en-US" sz="1600" b="1" dirty="0" err="1">
                  <a:solidFill>
                    <a:schemeClr val="tx1"/>
                  </a:solidFill>
                </a:rPr>
                <a:t>dalam</a:t>
              </a:r>
              <a:r>
                <a:rPr lang="en-US" sz="1600" b="1" dirty="0">
                  <a:solidFill>
                    <a:schemeClr val="tx1"/>
                  </a:solidFill>
                </a:rPr>
                <a:t> Kg)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hitam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8323450" y="3988019"/>
            <a:ext cx="3012699" cy="1127684"/>
            <a:chOff x="4645796" y="3048448"/>
            <a:chExt cx="3364408" cy="11991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114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merah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FBE29C-7D4D-4801-9B7C-9DC2D390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2" y="1755857"/>
            <a:ext cx="7138296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Artikel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CC1A-C05C-4513-BF0B-61BC26B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11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914400" y="26071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397219" y="26923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064219" y="21336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417019" y="42672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299" t="-2151" r="-64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757" r="-10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1386</Words>
  <Application>Microsoft Office PowerPoint</Application>
  <PresentationFormat>Widescreen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3. Tabulasi data dan analisis</vt:lpstr>
      <vt:lpstr>3. Contoh: Tabulasi data (Choi 2013)</vt:lpstr>
      <vt:lpstr>3. Contoh: Tabulasi data (choi 2013)</vt:lpstr>
      <vt:lpstr>3. Contoh: Analisis</vt:lpstr>
      <vt:lpstr>3. Contoh: Analisis</vt:lpstr>
      <vt:lpstr>4. Hasil analisis dan interpretasinya</vt:lpstr>
      <vt:lpstr>4. Contoh: Tabel</vt:lpstr>
      <vt:lpstr>4. Contoh: Tabel</vt:lpstr>
      <vt:lpstr>4. Contoh: Grafik</vt:lpstr>
      <vt:lpstr>Selesai Terima kasih</vt:lpstr>
      <vt:lpstr>Referensi</vt:lpstr>
      <vt:lpstr>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188</cp:revision>
  <dcterms:created xsi:type="dcterms:W3CDTF">2022-05-16T06:34:19Z</dcterms:created>
  <dcterms:modified xsi:type="dcterms:W3CDTF">2022-05-17T02:39:46Z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