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8" r:id="rId5"/>
    <p:sldId id="267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3" r:id="rId15"/>
    <p:sldId id="275" r:id="rId16"/>
    <p:sldId id="264" r:id="rId17"/>
    <p:sldId id="276" r:id="rId18"/>
    <p:sldId id="26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hmad Perkasa" userId="f8e5399140833af3" providerId="LiveId" clId="{D36940F9-D948-41FA-B3FD-8D129E3C26DD}"/>
    <pc:docChg chg="undo custSel addSld delSld modSld">
      <pc:chgData name="Rakhmad Perkasa" userId="f8e5399140833af3" providerId="LiveId" clId="{D36940F9-D948-41FA-B3FD-8D129E3C26DD}" dt="2020-05-11T10:25:20.376" v="2140" actId="20577"/>
      <pc:docMkLst>
        <pc:docMk/>
      </pc:docMkLst>
      <pc:sldChg chg="modSp mod">
        <pc:chgData name="Rakhmad Perkasa" userId="f8e5399140833af3" providerId="LiveId" clId="{D36940F9-D948-41FA-B3FD-8D129E3C26DD}" dt="2020-05-09T16:16:05.354" v="2040"/>
        <pc:sldMkLst>
          <pc:docMk/>
          <pc:sldMk cId="168988781" sldId="257"/>
        </pc:sldMkLst>
        <pc:spChg chg="mod">
          <ac:chgData name="Rakhmad Perkasa" userId="f8e5399140833af3" providerId="LiveId" clId="{D36940F9-D948-41FA-B3FD-8D129E3C26DD}" dt="2020-05-09T16:16:05.354" v="2040"/>
          <ac:spMkLst>
            <pc:docMk/>
            <pc:sldMk cId="168988781" sldId="257"/>
            <ac:spMk id="2" creationId="{00000000-0000-0000-0000-000000000000}"/>
          </ac:spMkLst>
        </pc:spChg>
        <pc:spChg chg="mod">
          <ac:chgData name="Rakhmad Perkasa" userId="f8e5399140833af3" providerId="LiveId" clId="{D36940F9-D948-41FA-B3FD-8D129E3C26DD}" dt="2020-05-09T16:15:16.827" v="2038" actId="20577"/>
          <ac:spMkLst>
            <pc:docMk/>
            <pc:sldMk cId="168988781" sldId="257"/>
            <ac:spMk id="5" creationId="{00000000-0000-0000-0000-000000000000}"/>
          </ac:spMkLst>
        </pc:spChg>
      </pc:sldChg>
      <pc:sldChg chg="addSp modSp mod">
        <pc:chgData name="Rakhmad Perkasa" userId="f8e5399140833af3" providerId="LiveId" clId="{D36940F9-D948-41FA-B3FD-8D129E3C26DD}" dt="2020-05-08T14:22:49.946" v="1557" actId="113"/>
        <pc:sldMkLst>
          <pc:docMk/>
          <pc:sldMk cId="2995321941" sldId="258"/>
        </pc:sldMkLst>
        <pc:spChg chg="mod">
          <ac:chgData name="Rakhmad Perkasa" userId="f8e5399140833af3" providerId="LiveId" clId="{D36940F9-D948-41FA-B3FD-8D129E3C26DD}" dt="2020-05-08T13:22:50.535" v="53" actId="20577"/>
          <ac:spMkLst>
            <pc:docMk/>
            <pc:sldMk cId="2995321941" sldId="258"/>
            <ac:spMk id="2" creationId="{00000000-0000-0000-0000-000000000000}"/>
          </ac:spMkLst>
        </pc:spChg>
        <pc:spChg chg="mod">
          <ac:chgData name="Rakhmad Perkasa" userId="f8e5399140833af3" providerId="LiveId" clId="{D36940F9-D948-41FA-B3FD-8D129E3C26DD}" dt="2020-05-08T13:51:03.924" v="766" actId="20577"/>
          <ac:spMkLst>
            <pc:docMk/>
            <pc:sldMk cId="2995321941" sldId="258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08T14:22:49.946" v="1557" actId="113"/>
          <ac:spMkLst>
            <pc:docMk/>
            <pc:sldMk cId="2995321941" sldId="258"/>
            <ac:spMk id="4" creationId="{4EE16721-613A-4746-BB96-90088E9E794C}"/>
          </ac:spMkLst>
        </pc:spChg>
      </pc:sldChg>
      <pc:sldChg chg="addSp modSp mod">
        <pc:chgData name="Rakhmad Perkasa" userId="f8e5399140833af3" providerId="LiveId" clId="{D36940F9-D948-41FA-B3FD-8D129E3C26DD}" dt="2020-05-08T20:35:51.191" v="1570" actId="20577"/>
        <pc:sldMkLst>
          <pc:docMk/>
          <pc:sldMk cId="3422892359" sldId="259"/>
        </pc:sldMkLst>
        <pc:spChg chg="mod">
          <ac:chgData name="Rakhmad Perkasa" userId="f8e5399140833af3" providerId="LiveId" clId="{D36940F9-D948-41FA-B3FD-8D129E3C26DD}" dt="2020-05-08T13:54:34.484" v="788" actId="20577"/>
          <ac:spMkLst>
            <pc:docMk/>
            <pc:sldMk cId="3422892359" sldId="259"/>
            <ac:spMk id="2" creationId="{00000000-0000-0000-0000-000000000000}"/>
          </ac:spMkLst>
        </pc:spChg>
        <pc:spChg chg="mod">
          <ac:chgData name="Rakhmad Perkasa" userId="f8e5399140833af3" providerId="LiveId" clId="{D36940F9-D948-41FA-B3FD-8D129E3C26DD}" dt="2020-05-08T20:35:51.191" v="1570" actId="20577"/>
          <ac:spMkLst>
            <pc:docMk/>
            <pc:sldMk cId="3422892359" sldId="259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08T14:23:28.140" v="1562" actId="1076"/>
          <ac:spMkLst>
            <pc:docMk/>
            <pc:sldMk cId="3422892359" sldId="259"/>
            <ac:spMk id="4" creationId="{0962CF06-69FF-40A5-9621-FF77C178D8D6}"/>
          </ac:spMkLst>
        </pc:spChg>
      </pc:sldChg>
      <pc:sldChg chg="addSp modSp mod">
        <pc:chgData name="Rakhmad Perkasa" userId="f8e5399140833af3" providerId="LiveId" clId="{D36940F9-D948-41FA-B3FD-8D129E3C26DD}" dt="2020-05-08T14:23:53.178" v="1566" actId="1076"/>
        <pc:sldMkLst>
          <pc:docMk/>
          <pc:sldMk cId="603293906" sldId="260"/>
        </pc:sldMkLst>
        <pc:spChg chg="mod">
          <ac:chgData name="Rakhmad Perkasa" userId="f8e5399140833af3" providerId="LiveId" clId="{D36940F9-D948-41FA-B3FD-8D129E3C26DD}" dt="2020-05-08T14:09:40.166" v="1340" actId="20577"/>
          <ac:spMkLst>
            <pc:docMk/>
            <pc:sldMk cId="603293906" sldId="260"/>
            <ac:spMk id="2" creationId="{00000000-0000-0000-0000-000000000000}"/>
          </ac:spMkLst>
        </pc:spChg>
        <pc:spChg chg="mod">
          <ac:chgData name="Rakhmad Perkasa" userId="f8e5399140833af3" providerId="LiveId" clId="{D36940F9-D948-41FA-B3FD-8D129E3C26DD}" dt="2020-05-08T14:21:18.911" v="1548" actId="27636"/>
          <ac:spMkLst>
            <pc:docMk/>
            <pc:sldMk cId="603293906" sldId="260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08T14:23:53.178" v="1566" actId="1076"/>
          <ac:spMkLst>
            <pc:docMk/>
            <pc:sldMk cId="603293906" sldId="260"/>
            <ac:spMk id="4" creationId="{ADECC5B5-922D-4BE5-94E6-629739DE9E25}"/>
          </ac:spMkLst>
        </pc:spChg>
      </pc:sldChg>
      <pc:sldChg chg="addSp modSp del mod">
        <pc:chgData name="Rakhmad Perkasa" userId="f8e5399140833af3" providerId="LiveId" clId="{D36940F9-D948-41FA-B3FD-8D129E3C26DD}" dt="2020-05-11T10:21:14.011" v="2091" actId="47"/>
        <pc:sldMkLst>
          <pc:docMk/>
          <pc:sldMk cId="1627192060" sldId="261"/>
        </pc:sldMkLst>
        <pc:spChg chg="mod">
          <ac:chgData name="Rakhmad Perkasa" userId="f8e5399140833af3" providerId="LiveId" clId="{D36940F9-D948-41FA-B3FD-8D129E3C26DD}" dt="2020-05-09T15:52:15.219" v="1721" actId="20577"/>
          <ac:spMkLst>
            <pc:docMk/>
            <pc:sldMk cId="1627192060" sldId="261"/>
            <ac:spMk id="2" creationId="{00000000-0000-0000-0000-000000000000}"/>
          </ac:spMkLst>
        </pc:spChg>
        <pc:spChg chg="mod">
          <ac:chgData name="Rakhmad Perkasa" userId="f8e5399140833af3" providerId="LiveId" clId="{D36940F9-D948-41FA-B3FD-8D129E3C26DD}" dt="2020-05-11T10:19:45.576" v="2078" actId="5793"/>
          <ac:spMkLst>
            <pc:docMk/>
            <pc:sldMk cId="1627192060" sldId="261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09T16:27:26.300" v="2046"/>
          <ac:spMkLst>
            <pc:docMk/>
            <pc:sldMk cId="1627192060" sldId="261"/>
            <ac:spMk id="4" creationId="{FA1FC834-8230-4E99-AC56-C14741C9A411}"/>
          </ac:spMkLst>
        </pc:spChg>
      </pc:sldChg>
      <pc:sldChg chg="addSp delSp modSp mod">
        <pc:chgData name="Rakhmad Perkasa" userId="f8e5399140833af3" providerId="LiveId" clId="{D36940F9-D948-41FA-B3FD-8D129E3C26DD}" dt="2020-05-11T09:32:07.116" v="2056" actId="20577"/>
        <pc:sldMkLst>
          <pc:docMk/>
          <pc:sldMk cId="397904132" sldId="262"/>
        </pc:sldMkLst>
        <pc:spChg chg="mod">
          <ac:chgData name="Rakhmad Perkasa" userId="f8e5399140833af3" providerId="LiveId" clId="{D36940F9-D948-41FA-B3FD-8D129E3C26DD}" dt="2020-05-09T16:04:42.994" v="1791" actId="14100"/>
          <ac:spMkLst>
            <pc:docMk/>
            <pc:sldMk cId="397904132" sldId="262"/>
            <ac:spMk id="2" creationId="{00000000-0000-0000-0000-000000000000}"/>
          </ac:spMkLst>
        </pc:spChg>
        <pc:spChg chg="add del mod">
          <ac:chgData name="Rakhmad Perkasa" userId="f8e5399140833af3" providerId="LiveId" clId="{D36940F9-D948-41FA-B3FD-8D129E3C26DD}" dt="2020-05-09T15:57:16.262" v="1745"/>
          <ac:spMkLst>
            <pc:docMk/>
            <pc:sldMk cId="397904132" sldId="262"/>
            <ac:spMk id="3" creationId="{00000000-0000-0000-0000-000000000000}"/>
          </ac:spMkLst>
        </pc:spChg>
        <pc:spChg chg="add del mod">
          <ac:chgData name="Rakhmad Perkasa" userId="f8e5399140833af3" providerId="LiveId" clId="{D36940F9-D948-41FA-B3FD-8D129E3C26DD}" dt="2020-05-09T15:57:07.151" v="1744"/>
          <ac:spMkLst>
            <pc:docMk/>
            <pc:sldMk cId="397904132" sldId="262"/>
            <ac:spMk id="5" creationId="{AA9F9B63-3EEB-4A81-B36F-1A3F3AEA5FD1}"/>
          </ac:spMkLst>
        </pc:spChg>
        <pc:spChg chg="add mod">
          <ac:chgData name="Rakhmad Perkasa" userId="f8e5399140833af3" providerId="LiveId" clId="{D36940F9-D948-41FA-B3FD-8D129E3C26DD}" dt="2020-05-09T16:07:51.171" v="1804" actId="20577"/>
          <ac:spMkLst>
            <pc:docMk/>
            <pc:sldMk cId="397904132" sldId="262"/>
            <ac:spMk id="7" creationId="{8633ABBE-9E15-4E4E-BF8B-3E5AF0CDED3B}"/>
          </ac:spMkLst>
        </pc:spChg>
        <pc:spChg chg="add mod">
          <ac:chgData name="Rakhmad Perkasa" userId="f8e5399140833af3" providerId="LiveId" clId="{D36940F9-D948-41FA-B3FD-8D129E3C26DD}" dt="2020-05-11T09:32:07.116" v="2056" actId="20577"/>
          <ac:spMkLst>
            <pc:docMk/>
            <pc:sldMk cId="397904132" sldId="262"/>
            <ac:spMk id="8" creationId="{EA130F0E-AAEA-439E-A56A-8BAEA0D0AD63}"/>
          </ac:spMkLst>
        </pc:spChg>
        <pc:spChg chg="add mod">
          <ac:chgData name="Rakhmad Perkasa" userId="f8e5399140833af3" providerId="LiveId" clId="{D36940F9-D948-41FA-B3FD-8D129E3C26DD}" dt="2020-05-09T16:27:15.541" v="2042"/>
          <ac:spMkLst>
            <pc:docMk/>
            <pc:sldMk cId="397904132" sldId="262"/>
            <ac:spMk id="9" creationId="{0E0268BB-5411-4E01-84ED-C3F0C2559A1D}"/>
          </ac:spMkLst>
        </pc:spChg>
        <pc:graphicFrameChg chg="add del mod">
          <ac:chgData name="Rakhmad Perkasa" userId="f8e5399140833af3" providerId="LiveId" clId="{D36940F9-D948-41FA-B3FD-8D129E3C26DD}" dt="2020-05-09T15:57:07.151" v="1744"/>
          <ac:graphicFrameMkLst>
            <pc:docMk/>
            <pc:sldMk cId="397904132" sldId="262"/>
            <ac:graphicFrameMk id="4" creationId="{52038B1D-47CC-46F8-ACB8-AAF8692D8476}"/>
          </ac:graphicFrameMkLst>
        </pc:graphicFrameChg>
        <pc:graphicFrameChg chg="add mod modGraphic">
          <ac:chgData name="Rakhmad Perkasa" userId="f8e5399140833af3" providerId="LiveId" clId="{D36940F9-D948-41FA-B3FD-8D129E3C26DD}" dt="2020-05-09T15:57:40.811" v="1748" actId="1076"/>
          <ac:graphicFrameMkLst>
            <pc:docMk/>
            <pc:sldMk cId="397904132" sldId="262"/>
            <ac:graphicFrameMk id="6" creationId="{5A268C61-1FB3-4CFC-8F0F-5F4F180852C0}"/>
          </ac:graphicFrameMkLst>
        </pc:graphicFrameChg>
      </pc:sldChg>
      <pc:sldChg chg="addSp delSp modSp mod">
        <pc:chgData name="Rakhmad Perkasa" userId="f8e5399140833af3" providerId="LiveId" clId="{D36940F9-D948-41FA-B3FD-8D129E3C26DD}" dt="2020-05-11T10:23:15.413" v="2104" actId="20577"/>
        <pc:sldMkLst>
          <pc:docMk/>
          <pc:sldMk cId="977229791" sldId="263"/>
        </pc:sldMkLst>
        <pc:spChg chg="mod">
          <ac:chgData name="Rakhmad Perkasa" userId="f8e5399140833af3" providerId="LiveId" clId="{D36940F9-D948-41FA-B3FD-8D129E3C26DD}" dt="2020-05-09T16:08:41.945" v="1826" actId="20577"/>
          <ac:spMkLst>
            <pc:docMk/>
            <pc:sldMk cId="977229791" sldId="263"/>
            <ac:spMk id="2" creationId="{00000000-0000-0000-0000-000000000000}"/>
          </ac:spMkLst>
        </pc:spChg>
        <pc:spChg chg="del mod">
          <ac:chgData name="Rakhmad Perkasa" userId="f8e5399140833af3" providerId="LiveId" clId="{D36940F9-D948-41FA-B3FD-8D129E3C26DD}" dt="2020-05-09T16:06:26.558" v="1795"/>
          <ac:spMkLst>
            <pc:docMk/>
            <pc:sldMk cId="977229791" sldId="263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11T10:23:15.413" v="2104" actId="20577"/>
          <ac:spMkLst>
            <pc:docMk/>
            <pc:sldMk cId="977229791" sldId="263"/>
            <ac:spMk id="5" creationId="{10C58D5E-271B-4CFF-B59D-8C4891E195F2}"/>
          </ac:spMkLst>
        </pc:spChg>
        <pc:spChg chg="add mod">
          <ac:chgData name="Rakhmad Perkasa" userId="f8e5399140833af3" providerId="LiveId" clId="{D36940F9-D948-41FA-B3FD-8D129E3C26DD}" dt="2020-05-11T09:32:23.366" v="2066" actId="20577"/>
          <ac:spMkLst>
            <pc:docMk/>
            <pc:sldMk cId="977229791" sldId="263"/>
            <ac:spMk id="6" creationId="{9C9B7199-146F-4001-B616-AEB1E13B8E85}"/>
          </ac:spMkLst>
        </pc:spChg>
        <pc:spChg chg="add mod">
          <ac:chgData name="Rakhmad Perkasa" userId="f8e5399140833af3" providerId="LiveId" clId="{D36940F9-D948-41FA-B3FD-8D129E3C26DD}" dt="2020-05-09T16:27:05.018" v="2041"/>
          <ac:spMkLst>
            <pc:docMk/>
            <pc:sldMk cId="977229791" sldId="263"/>
            <ac:spMk id="7" creationId="{4C5E6368-E436-49BB-B987-FBF1BBDEA662}"/>
          </ac:spMkLst>
        </pc:spChg>
        <pc:graphicFrameChg chg="add mod modGraphic">
          <ac:chgData name="Rakhmad Perkasa" userId="f8e5399140833af3" providerId="LiveId" clId="{D36940F9-D948-41FA-B3FD-8D129E3C26DD}" dt="2020-05-09T16:09:43.521" v="1833" actId="14100"/>
          <ac:graphicFrameMkLst>
            <pc:docMk/>
            <pc:sldMk cId="977229791" sldId="263"/>
            <ac:graphicFrameMk id="4" creationId="{80A69521-B0B0-4D28-9392-4E80F91304B0}"/>
          </ac:graphicFrameMkLst>
        </pc:graphicFrameChg>
      </pc:sldChg>
      <pc:sldChg chg="addSp delSp modSp mod">
        <pc:chgData name="Rakhmad Perkasa" userId="f8e5399140833af3" providerId="LiveId" clId="{D36940F9-D948-41FA-B3FD-8D129E3C26DD}" dt="2020-05-11T10:23:23.592" v="2108" actId="20577"/>
        <pc:sldMkLst>
          <pc:docMk/>
          <pc:sldMk cId="1603891575" sldId="264"/>
        </pc:sldMkLst>
        <pc:spChg chg="mod">
          <ac:chgData name="Rakhmad Perkasa" userId="f8e5399140833af3" providerId="LiveId" clId="{D36940F9-D948-41FA-B3FD-8D129E3C26DD}" dt="2020-05-09T16:10:45.766" v="1847" actId="20577"/>
          <ac:spMkLst>
            <pc:docMk/>
            <pc:sldMk cId="1603891575" sldId="264"/>
            <ac:spMk id="2" creationId="{00000000-0000-0000-0000-000000000000}"/>
          </ac:spMkLst>
        </pc:spChg>
        <pc:spChg chg="del mod">
          <ac:chgData name="Rakhmad Perkasa" userId="f8e5399140833af3" providerId="LiveId" clId="{D36940F9-D948-41FA-B3FD-8D129E3C26DD}" dt="2020-05-09T16:11:15.882" v="1851"/>
          <ac:spMkLst>
            <pc:docMk/>
            <pc:sldMk cId="1603891575" sldId="264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11T10:23:23.592" v="2108" actId="20577"/>
          <ac:spMkLst>
            <pc:docMk/>
            <pc:sldMk cId="1603891575" sldId="264"/>
            <ac:spMk id="5" creationId="{737E83C3-EC19-4793-9BA6-23092B9B40E2}"/>
          </ac:spMkLst>
        </pc:spChg>
        <pc:spChg chg="add mod">
          <ac:chgData name="Rakhmad Perkasa" userId="f8e5399140833af3" providerId="LiveId" clId="{D36940F9-D948-41FA-B3FD-8D129E3C26DD}" dt="2020-05-11T09:32:39.023" v="2076" actId="20577"/>
          <ac:spMkLst>
            <pc:docMk/>
            <pc:sldMk cId="1603891575" sldId="264"/>
            <ac:spMk id="6" creationId="{62466FAE-C9D6-4CC4-8AEB-84EE8924A08B}"/>
          </ac:spMkLst>
        </pc:spChg>
        <pc:spChg chg="add mod">
          <ac:chgData name="Rakhmad Perkasa" userId="f8e5399140833af3" providerId="LiveId" clId="{D36940F9-D948-41FA-B3FD-8D129E3C26DD}" dt="2020-05-09T16:27:18.431" v="2043"/>
          <ac:spMkLst>
            <pc:docMk/>
            <pc:sldMk cId="1603891575" sldId="264"/>
            <ac:spMk id="7" creationId="{96FB086C-7DB0-465A-9B21-1B68682E7E76}"/>
          </ac:spMkLst>
        </pc:spChg>
        <pc:graphicFrameChg chg="add mod modGraphic">
          <ac:chgData name="Rakhmad Perkasa" userId="f8e5399140833af3" providerId="LiveId" clId="{D36940F9-D948-41FA-B3FD-8D129E3C26DD}" dt="2020-05-09T16:12:46.895" v="1867" actId="14100"/>
          <ac:graphicFrameMkLst>
            <pc:docMk/>
            <pc:sldMk cId="1603891575" sldId="264"/>
            <ac:graphicFrameMk id="4" creationId="{8E4456A1-B64C-4244-90A7-B8719D5F7628}"/>
          </ac:graphicFrameMkLst>
        </pc:graphicFrameChg>
      </pc:sldChg>
      <pc:sldChg chg="del">
        <pc:chgData name="Rakhmad Perkasa" userId="f8e5399140833af3" providerId="LiveId" clId="{D36940F9-D948-41FA-B3FD-8D129E3C26DD}" dt="2020-05-09T16:10:50.682" v="1848" actId="47"/>
        <pc:sldMkLst>
          <pc:docMk/>
          <pc:sldMk cId="3111672502" sldId="265"/>
        </pc:sldMkLst>
      </pc:sldChg>
      <pc:sldChg chg="addSp delSp modSp mod">
        <pc:chgData name="Rakhmad Perkasa" userId="f8e5399140833af3" providerId="LiveId" clId="{D36940F9-D948-41FA-B3FD-8D129E3C26DD}" dt="2020-05-09T16:27:22.333" v="2045"/>
        <pc:sldMkLst>
          <pc:docMk/>
          <pc:sldMk cId="1097249794" sldId="266"/>
        </pc:sldMkLst>
        <pc:spChg chg="mod">
          <ac:chgData name="Rakhmad Perkasa" userId="f8e5399140833af3" providerId="LiveId" clId="{D36940F9-D948-41FA-B3FD-8D129E3C26DD}" dt="2020-05-09T16:01:53.605" v="1778" actId="20577"/>
          <ac:spMkLst>
            <pc:docMk/>
            <pc:sldMk cId="1097249794" sldId="266"/>
            <ac:spMk id="2" creationId="{00000000-0000-0000-0000-000000000000}"/>
          </ac:spMkLst>
        </pc:spChg>
        <pc:spChg chg="del mod">
          <ac:chgData name="Rakhmad Perkasa" userId="f8e5399140833af3" providerId="LiveId" clId="{D36940F9-D948-41FA-B3FD-8D129E3C26DD}" dt="2020-05-09T16:02:32.204" v="1785" actId="478"/>
          <ac:spMkLst>
            <pc:docMk/>
            <pc:sldMk cId="1097249794" sldId="266"/>
            <ac:spMk id="3" creationId="{00000000-0000-0000-0000-000000000000}"/>
          </ac:spMkLst>
        </pc:spChg>
        <pc:spChg chg="add mod">
          <ac:chgData name="Rakhmad Perkasa" userId="f8e5399140833af3" providerId="LiveId" clId="{D36940F9-D948-41FA-B3FD-8D129E3C26DD}" dt="2020-05-09T16:03:09.699" v="1789" actId="14100"/>
          <ac:spMkLst>
            <pc:docMk/>
            <pc:sldMk cId="1097249794" sldId="266"/>
            <ac:spMk id="4" creationId="{60A0EE51-9557-4A14-A6DF-95E7413080D4}"/>
          </ac:spMkLst>
        </pc:spChg>
        <pc:spChg chg="add del mod">
          <ac:chgData name="Rakhmad Perkasa" userId="f8e5399140833af3" providerId="LiveId" clId="{D36940F9-D948-41FA-B3FD-8D129E3C26DD}" dt="2020-05-09T16:27:22.333" v="2045"/>
          <ac:spMkLst>
            <pc:docMk/>
            <pc:sldMk cId="1097249794" sldId="266"/>
            <ac:spMk id="5" creationId="{FAF5B5E1-AB0B-48D2-85CB-3BBB7B7D3AC9}"/>
          </ac:spMkLst>
        </pc:spChg>
      </pc:sldChg>
      <pc:sldChg chg="addSp delSp modSp new mod">
        <pc:chgData name="Rakhmad Perkasa" userId="f8e5399140833af3" providerId="LiveId" clId="{D36940F9-D948-41FA-B3FD-8D129E3C26DD}" dt="2020-05-09T15:51:44.588" v="1707" actId="1076"/>
        <pc:sldMkLst>
          <pc:docMk/>
          <pc:sldMk cId="1662566840" sldId="267"/>
        </pc:sldMkLst>
        <pc:spChg chg="mod">
          <ac:chgData name="Rakhmad Perkasa" userId="f8e5399140833af3" providerId="LiveId" clId="{D36940F9-D948-41FA-B3FD-8D129E3C26DD}" dt="2020-05-09T15:39:49.102" v="1626" actId="20577"/>
          <ac:spMkLst>
            <pc:docMk/>
            <pc:sldMk cId="1662566840" sldId="267"/>
            <ac:spMk id="2" creationId="{100C7793-27F5-42FD-8420-CA95300CECE3}"/>
          </ac:spMkLst>
        </pc:spChg>
        <pc:spChg chg="del">
          <ac:chgData name="Rakhmad Perkasa" userId="f8e5399140833af3" providerId="LiveId" clId="{D36940F9-D948-41FA-B3FD-8D129E3C26DD}" dt="2020-05-09T15:33:34.573" v="1581"/>
          <ac:spMkLst>
            <pc:docMk/>
            <pc:sldMk cId="1662566840" sldId="267"/>
            <ac:spMk id="3" creationId="{4C7AF99C-07C7-4475-A4F1-D4EC03BC1198}"/>
          </ac:spMkLst>
        </pc:spChg>
        <pc:spChg chg="add mod">
          <ac:chgData name="Rakhmad Perkasa" userId="f8e5399140833af3" providerId="LiveId" clId="{D36940F9-D948-41FA-B3FD-8D129E3C26DD}" dt="2020-05-09T15:51:44.588" v="1707" actId="1076"/>
          <ac:spMkLst>
            <pc:docMk/>
            <pc:sldMk cId="1662566840" sldId="267"/>
            <ac:spMk id="6" creationId="{867436D2-5C32-4F17-A8F4-30BBF1D0E920}"/>
          </ac:spMkLst>
        </pc:spChg>
        <pc:graphicFrameChg chg="add mod modGraphic">
          <ac:chgData name="Rakhmad Perkasa" userId="f8e5399140833af3" providerId="LiveId" clId="{D36940F9-D948-41FA-B3FD-8D129E3C26DD}" dt="2020-05-09T15:39:11.395" v="1613" actId="255"/>
          <ac:graphicFrameMkLst>
            <pc:docMk/>
            <pc:sldMk cId="1662566840" sldId="267"/>
            <ac:graphicFrameMk id="4" creationId="{22657446-B7C7-43B4-81E5-45D9E1B6862A}"/>
          </ac:graphicFrameMkLst>
        </pc:graphicFrameChg>
        <pc:picChg chg="add mod">
          <ac:chgData name="Rakhmad Perkasa" userId="f8e5399140833af3" providerId="LiveId" clId="{D36940F9-D948-41FA-B3FD-8D129E3C26DD}" dt="2020-05-09T15:48:48.595" v="1664" actId="1076"/>
          <ac:picMkLst>
            <pc:docMk/>
            <pc:sldMk cId="1662566840" sldId="267"/>
            <ac:picMk id="5" creationId="{EB43F2ED-500B-4650-8566-565022678D56}"/>
          </ac:picMkLst>
        </pc:picChg>
      </pc:sldChg>
      <pc:sldChg chg="addSp delSp modSp add del mod">
        <pc:chgData name="Rakhmad Perkasa" userId="f8e5399140833af3" providerId="LiveId" clId="{D36940F9-D948-41FA-B3FD-8D129E3C26DD}" dt="2020-05-09T15:44:39.319" v="1651" actId="47"/>
        <pc:sldMkLst>
          <pc:docMk/>
          <pc:sldMk cId="1359810032" sldId="268"/>
        </pc:sldMkLst>
        <pc:picChg chg="add del mod">
          <ac:chgData name="Rakhmad Perkasa" userId="f8e5399140833af3" providerId="LiveId" clId="{D36940F9-D948-41FA-B3FD-8D129E3C26DD}" dt="2020-05-09T15:44:34.932" v="1650" actId="478"/>
          <ac:picMkLst>
            <pc:docMk/>
            <pc:sldMk cId="1359810032" sldId="268"/>
            <ac:picMk id="4" creationId="{19D22C31-44B9-415F-B3CB-F66A866ABC89}"/>
          </ac:picMkLst>
        </pc:picChg>
      </pc:sldChg>
      <pc:sldChg chg="modSp new del mod">
        <pc:chgData name="Rakhmad Perkasa" userId="f8e5399140833af3" providerId="LiveId" clId="{D36940F9-D948-41FA-B3FD-8D129E3C26DD}" dt="2020-05-09T15:40:15.822" v="1642" actId="2696"/>
        <pc:sldMkLst>
          <pc:docMk/>
          <pc:sldMk cId="2367460275" sldId="268"/>
        </pc:sldMkLst>
        <pc:spChg chg="mod">
          <ac:chgData name="Rakhmad Perkasa" userId="f8e5399140833af3" providerId="LiveId" clId="{D36940F9-D948-41FA-B3FD-8D129E3C26DD}" dt="2020-05-09T15:39:56.523" v="1641" actId="20577"/>
          <ac:spMkLst>
            <pc:docMk/>
            <pc:sldMk cId="2367460275" sldId="268"/>
            <ac:spMk id="2" creationId="{AA99BD17-180A-4904-9352-E362ACF7BF56}"/>
          </ac:spMkLst>
        </pc:spChg>
      </pc:sldChg>
      <pc:sldChg chg="addSp delSp modSp new mod">
        <pc:chgData name="Rakhmad Perkasa" userId="f8e5399140833af3" providerId="LiveId" clId="{D36940F9-D948-41FA-B3FD-8D129E3C26DD}" dt="2020-05-09T15:51:23.963" v="1703" actId="1076"/>
        <pc:sldMkLst>
          <pc:docMk/>
          <pc:sldMk cId="3502686579" sldId="268"/>
        </pc:sldMkLst>
        <pc:spChg chg="mod">
          <ac:chgData name="Rakhmad Perkasa" userId="f8e5399140833af3" providerId="LiveId" clId="{D36940F9-D948-41FA-B3FD-8D129E3C26DD}" dt="2020-05-09T15:47:34.408" v="1658"/>
          <ac:spMkLst>
            <pc:docMk/>
            <pc:sldMk cId="3502686579" sldId="268"/>
            <ac:spMk id="2" creationId="{8E1D9091-A7E7-419D-8D54-E402A5C6143C}"/>
          </ac:spMkLst>
        </pc:spChg>
        <pc:spChg chg="del">
          <ac:chgData name="Rakhmad Perkasa" userId="f8e5399140833af3" providerId="LiveId" clId="{D36940F9-D948-41FA-B3FD-8D129E3C26DD}" dt="2020-05-09T15:46:15.273" v="1653"/>
          <ac:spMkLst>
            <pc:docMk/>
            <pc:sldMk cId="3502686579" sldId="268"/>
            <ac:spMk id="3" creationId="{39E6E20A-E58B-4406-BD65-9CA9BA44A5C4}"/>
          </ac:spMkLst>
        </pc:spChg>
        <pc:spChg chg="add del">
          <ac:chgData name="Rakhmad Perkasa" userId="f8e5399140833af3" providerId="LiveId" clId="{D36940F9-D948-41FA-B3FD-8D129E3C26DD}" dt="2020-05-09T15:47:58.592" v="1660" actId="11529"/>
          <ac:spMkLst>
            <pc:docMk/>
            <pc:sldMk cId="3502686579" sldId="268"/>
            <ac:spMk id="5" creationId="{32CF2F42-690F-4400-8AF4-C1B5C83545E6}"/>
          </ac:spMkLst>
        </pc:spChg>
        <pc:spChg chg="add mod">
          <ac:chgData name="Rakhmad Perkasa" userId="f8e5399140833af3" providerId="LiveId" clId="{D36940F9-D948-41FA-B3FD-8D129E3C26DD}" dt="2020-05-09T15:50:29.653" v="1699" actId="255"/>
          <ac:spMkLst>
            <pc:docMk/>
            <pc:sldMk cId="3502686579" sldId="268"/>
            <ac:spMk id="7" creationId="{55D80774-ACDF-46EC-9C0A-93CC2507B5EB}"/>
          </ac:spMkLst>
        </pc:spChg>
        <pc:spChg chg="add mod">
          <ac:chgData name="Rakhmad Perkasa" userId="f8e5399140833af3" providerId="LiveId" clId="{D36940F9-D948-41FA-B3FD-8D129E3C26DD}" dt="2020-05-09T15:51:23.963" v="1703" actId="1076"/>
          <ac:spMkLst>
            <pc:docMk/>
            <pc:sldMk cId="3502686579" sldId="268"/>
            <ac:spMk id="8" creationId="{F401F414-3200-4135-9876-274CC045AE77}"/>
          </ac:spMkLst>
        </pc:spChg>
        <pc:picChg chg="add mod">
          <ac:chgData name="Rakhmad Perkasa" userId="f8e5399140833af3" providerId="LiveId" clId="{D36940F9-D948-41FA-B3FD-8D129E3C26DD}" dt="2020-05-09T15:50:17.403" v="1697" actId="1076"/>
          <ac:picMkLst>
            <pc:docMk/>
            <pc:sldMk cId="3502686579" sldId="268"/>
            <ac:picMk id="4" creationId="{EB894456-D832-442A-9B14-FD17AF6F02D4}"/>
          </ac:picMkLst>
        </pc:picChg>
        <pc:picChg chg="add del mod">
          <ac:chgData name="Rakhmad Perkasa" userId="f8e5399140833af3" providerId="LiveId" clId="{D36940F9-D948-41FA-B3FD-8D129E3C26DD}" dt="2020-05-09T15:48:41.311" v="1662"/>
          <ac:picMkLst>
            <pc:docMk/>
            <pc:sldMk cId="3502686579" sldId="268"/>
            <ac:picMk id="6" creationId="{7A70F399-031F-4451-9079-94F8F74F7538}"/>
          </ac:picMkLst>
        </pc:picChg>
      </pc:sldChg>
      <pc:sldChg chg="addSp delSp modSp add">
        <pc:chgData name="Rakhmad Perkasa" userId="f8e5399140833af3" providerId="LiveId" clId="{D36940F9-D948-41FA-B3FD-8D129E3C26DD}" dt="2020-05-11T10:20:15.705" v="2084" actId="931"/>
        <pc:sldMkLst>
          <pc:docMk/>
          <pc:sldMk cId="3853513503" sldId="269"/>
        </pc:sldMkLst>
        <pc:spChg chg="del">
          <ac:chgData name="Rakhmad Perkasa" userId="f8e5399140833af3" providerId="LiveId" clId="{D36940F9-D948-41FA-B3FD-8D129E3C26DD}" dt="2020-05-11T10:20:15.705" v="2084" actId="931"/>
          <ac:spMkLst>
            <pc:docMk/>
            <pc:sldMk cId="3853513503" sldId="269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0:15.705" v="2084" actId="931"/>
          <ac:picMkLst>
            <pc:docMk/>
            <pc:sldMk cId="3853513503" sldId="269"/>
            <ac:picMk id="6" creationId="{A6F72C20-EB29-4B09-AADB-A4E5E902434F}"/>
          </ac:picMkLst>
        </pc:picChg>
      </pc:sldChg>
      <pc:sldChg chg="addSp delSp modSp add">
        <pc:chgData name="Rakhmad Perkasa" userId="f8e5399140833af3" providerId="LiveId" clId="{D36940F9-D948-41FA-B3FD-8D129E3C26DD}" dt="2020-05-11T10:20:25.169" v="2085" actId="931"/>
        <pc:sldMkLst>
          <pc:docMk/>
          <pc:sldMk cId="2417321706" sldId="270"/>
        </pc:sldMkLst>
        <pc:spChg chg="del">
          <ac:chgData name="Rakhmad Perkasa" userId="f8e5399140833af3" providerId="LiveId" clId="{D36940F9-D948-41FA-B3FD-8D129E3C26DD}" dt="2020-05-11T10:20:25.169" v="2085" actId="931"/>
          <ac:spMkLst>
            <pc:docMk/>
            <pc:sldMk cId="2417321706" sldId="270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0:25.169" v="2085" actId="931"/>
          <ac:picMkLst>
            <pc:docMk/>
            <pc:sldMk cId="2417321706" sldId="270"/>
            <ac:picMk id="6" creationId="{1AC9577C-4858-4637-BCED-880729A5B418}"/>
          </ac:picMkLst>
        </pc:picChg>
      </pc:sldChg>
      <pc:sldChg chg="addSp delSp modSp add">
        <pc:chgData name="Rakhmad Perkasa" userId="f8e5399140833af3" providerId="LiveId" clId="{D36940F9-D948-41FA-B3FD-8D129E3C26DD}" dt="2020-05-11T10:20:35.163" v="2086" actId="931"/>
        <pc:sldMkLst>
          <pc:docMk/>
          <pc:sldMk cId="4156812436" sldId="271"/>
        </pc:sldMkLst>
        <pc:spChg chg="del">
          <ac:chgData name="Rakhmad Perkasa" userId="f8e5399140833af3" providerId="LiveId" clId="{D36940F9-D948-41FA-B3FD-8D129E3C26DD}" dt="2020-05-11T10:20:35.163" v="2086" actId="931"/>
          <ac:spMkLst>
            <pc:docMk/>
            <pc:sldMk cId="4156812436" sldId="271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0:35.163" v="2086" actId="931"/>
          <ac:picMkLst>
            <pc:docMk/>
            <pc:sldMk cId="4156812436" sldId="271"/>
            <ac:picMk id="6" creationId="{805CB623-075D-48AE-BA3B-4A5ECB11B59D}"/>
          </ac:picMkLst>
        </pc:picChg>
      </pc:sldChg>
      <pc:sldChg chg="addSp delSp modSp add">
        <pc:chgData name="Rakhmad Perkasa" userId="f8e5399140833af3" providerId="LiveId" clId="{D36940F9-D948-41FA-B3FD-8D129E3C26DD}" dt="2020-05-11T10:20:45.003" v="2087" actId="931"/>
        <pc:sldMkLst>
          <pc:docMk/>
          <pc:sldMk cId="1347711866" sldId="272"/>
        </pc:sldMkLst>
        <pc:spChg chg="del">
          <ac:chgData name="Rakhmad Perkasa" userId="f8e5399140833af3" providerId="LiveId" clId="{D36940F9-D948-41FA-B3FD-8D129E3C26DD}" dt="2020-05-11T10:20:45.003" v="2087" actId="931"/>
          <ac:spMkLst>
            <pc:docMk/>
            <pc:sldMk cId="1347711866" sldId="272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0:45.003" v="2087" actId="931"/>
          <ac:picMkLst>
            <pc:docMk/>
            <pc:sldMk cId="1347711866" sldId="272"/>
            <ac:picMk id="6" creationId="{5CE70121-8227-4974-A561-AE88C96900B4}"/>
          </ac:picMkLst>
        </pc:picChg>
      </pc:sldChg>
      <pc:sldChg chg="addSp delSp modSp add">
        <pc:chgData name="Rakhmad Perkasa" userId="f8e5399140833af3" providerId="LiveId" clId="{D36940F9-D948-41FA-B3FD-8D129E3C26DD}" dt="2020-05-11T10:20:55.056" v="2088" actId="931"/>
        <pc:sldMkLst>
          <pc:docMk/>
          <pc:sldMk cId="2689228584" sldId="273"/>
        </pc:sldMkLst>
        <pc:spChg chg="del">
          <ac:chgData name="Rakhmad Perkasa" userId="f8e5399140833af3" providerId="LiveId" clId="{D36940F9-D948-41FA-B3FD-8D129E3C26DD}" dt="2020-05-11T10:20:55.056" v="2088" actId="931"/>
          <ac:spMkLst>
            <pc:docMk/>
            <pc:sldMk cId="2689228584" sldId="273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0:55.056" v="2088" actId="931"/>
          <ac:picMkLst>
            <pc:docMk/>
            <pc:sldMk cId="2689228584" sldId="273"/>
            <ac:picMk id="6" creationId="{97273A20-1C7E-4CFA-AA17-DEAC9AC59869}"/>
          </ac:picMkLst>
        </pc:picChg>
      </pc:sldChg>
      <pc:sldChg chg="addSp delSp modSp add">
        <pc:chgData name="Rakhmad Perkasa" userId="f8e5399140833af3" providerId="LiveId" clId="{D36940F9-D948-41FA-B3FD-8D129E3C26DD}" dt="2020-05-11T10:21:10.141" v="2090" actId="931"/>
        <pc:sldMkLst>
          <pc:docMk/>
          <pc:sldMk cId="2272363640" sldId="274"/>
        </pc:sldMkLst>
        <pc:spChg chg="del">
          <ac:chgData name="Rakhmad Perkasa" userId="f8e5399140833af3" providerId="LiveId" clId="{D36940F9-D948-41FA-B3FD-8D129E3C26DD}" dt="2020-05-11T10:21:10.141" v="2090" actId="931"/>
          <ac:spMkLst>
            <pc:docMk/>
            <pc:sldMk cId="2272363640" sldId="274"/>
            <ac:spMk id="3" creationId="{00000000-0000-0000-0000-000000000000}"/>
          </ac:spMkLst>
        </pc:spChg>
        <pc:picChg chg="add mod">
          <ac:chgData name="Rakhmad Perkasa" userId="f8e5399140833af3" providerId="LiveId" clId="{D36940F9-D948-41FA-B3FD-8D129E3C26DD}" dt="2020-05-11T10:21:10.141" v="2090" actId="931"/>
          <ac:picMkLst>
            <pc:docMk/>
            <pc:sldMk cId="2272363640" sldId="274"/>
            <ac:picMk id="6" creationId="{41FE0311-BFDF-418D-BBDC-3CF9C10855C1}"/>
          </ac:picMkLst>
        </pc:picChg>
      </pc:sldChg>
      <pc:sldChg chg="addSp delSp modSp new mod">
        <pc:chgData name="Rakhmad Perkasa" userId="f8e5399140833af3" providerId="LiveId" clId="{D36940F9-D948-41FA-B3FD-8D129E3C26DD}" dt="2020-05-11T10:24:22.082" v="2128" actId="20577"/>
        <pc:sldMkLst>
          <pc:docMk/>
          <pc:sldMk cId="205466743" sldId="275"/>
        </pc:sldMkLst>
        <pc:spChg chg="mod">
          <ac:chgData name="Rakhmad Perkasa" userId="f8e5399140833af3" providerId="LiveId" clId="{D36940F9-D948-41FA-B3FD-8D129E3C26DD}" dt="2020-05-11T10:23:33.005" v="2109"/>
          <ac:spMkLst>
            <pc:docMk/>
            <pc:sldMk cId="205466743" sldId="275"/>
            <ac:spMk id="2" creationId="{7C7F8C09-0643-4AD0-AB47-43DDBE06BC3A}"/>
          </ac:spMkLst>
        </pc:spChg>
        <pc:spChg chg="del">
          <ac:chgData name="Rakhmad Perkasa" userId="f8e5399140833af3" providerId="LiveId" clId="{D36940F9-D948-41FA-B3FD-8D129E3C26DD}" dt="2020-05-11T10:22:24.143" v="2093"/>
          <ac:spMkLst>
            <pc:docMk/>
            <pc:sldMk cId="205466743" sldId="275"/>
            <ac:spMk id="3" creationId="{C0CDCE5A-7E94-4BEF-8CCD-BF16B9ED5B27}"/>
          </ac:spMkLst>
        </pc:spChg>
        <pc:spChg chg="add mod">
          <ac:chgData name="Rakhmad Perkasa" userId="f8e5399140833af3" providerId="LiveId" clId="{D36940F9-D948-41FA-B3FD-8D129E3C26DD}" dt="2020-05-11T10:23:19.751" v="2106" actId="20577"/>
          <ac:spMkLst>
            <pc:docMk/>
            <pc:sldMk cId="205466743" sldId="275"/>
            <ac:spMk id="5" creationId="{09E87A66-FCE0-42FD-AA76-68E1FEFD9B91}"/>
          </ac:spMkLst>
        </pc:spChg>
        <pc:spChg chg="add del mod">
          <ac:chgData name="Rakhmad Perkasa" userId="f8e5399140833af3" providerId="LiveId" clId="{D36940F9-D948-41FA-B3FD-8D129E3C26DD}" dt="2020-05-11T10:23:40.787" v="2111"/>
          <ac:spMkLst>
            <pc:docMk/>
            <pc:sldMk cId="205466743" sldId="275"/>
            <ac:spMk id="6" creationId="{92658B51-7051-4C51-BC30-0441877B3802}"/>
          </ac:spMkLst>
        </pc:spChg>
        <pc:spChg chg="add mod">
          <ac:chgData name="Rakhmad Perkasa" userId="f8e5399140833af3" providerId="LiveId" clId="{D36940F9-D948-41FA-B3FD-8D129E3C26DD}" dt="2020-05-11T10:23:48.464" v="2112"/>
          <ac:spMkLst>
            <pc:docMk/>
            <pc:sldMk cId="205466743" sldId="275"/>
            <ac:spMk id="7" creationId="{CDF80D68-69E1-4C3D-ABFE-495398E2E4AF}"/>
          </ac:spMkLst>
        </pc:spChg>
        <pc:spChg chg="add mod">
          <ac:chgData name="Rakhmad Perkasa" userId="f8e5399140833af3" providerId="LiveId" clId="{D36940F9-D948-41FA-B3FD-8D129E3C26DD}" dt="2020-05-11T10:24:22.082" v="2128" actId="20577"/>
          <ac:spMkLst>
            <pc:docMk/>
            <pc:sldMk cId="205466743" sldId="275"/>
            <ac:spMk id="8" creationId="{CBDD401F-8DBD-4A70-9946-A32F127F11CE}"/>
          </ac:spMkLst>
        </pc:spChg>
        <pc:graphicFrameChg chg="add mod modGraphic">
          <ac:chgData name="Rakhmad Perkasa" userId="f8e5399140833af3" providerId="LiveId" clId="{D36940F9-D948-41FA-B3FD-8D129E3C26DD}" dt="2020-05-11T10:22:44.515" v="2097" actId="255"/>
          <ac:graphicFrameMkLst>
            <pc:docMk/>
            <pc:sldMk cId="205466743" sldId="275"/>
            <ac:graphicFrameMk id="4" creationId="{6026CE11-DC81-4E50-85A6-F8BB1194264A}"/>
          </ac:graphicFrameMkLst>
        </pc:graphicFrameChg>
      </pc:sldChg>
      <pc:sldChg chg="modSp new mod">
        <pc:chgData name="Rakhmad Perkasa" userId="f8e5399140833af3" providerId="LiveId" clId="{D36940F9-D948-41FA-B3FD-8D129E3C26DD}" dt="2020-05-11T10:25:20.376" v="2140" actId="20577"/>
        <pc:sldMkLst>
          <pc:docMk/>
          <pc:sldMk cId="1730596969" sldId="276"/>
        </pc:sldMkLst>
        <pc:spChg chg="mod">
          <ac:chgData name="Rakhmad Perkasa" userId="f8e5399140833af3" providerId="LiveId" clId="{D36940F9-D948-41FA-B3FD-8D129E3C26DD}" dt="2020-05-11T10:25:20.376" v="2140" actId="20577"/>
          <ac:spMkLst>
            <pc:docMk/>
            <pc:sldMk cId="1730596969" sldId="276"/>
            <ac:spMk id="2" creationId="{12FD69F0-2C40-4902-AB43-BBEE464BF2E4}"/>
          </ac:spMkLst>
        </pc:spChg>
        <pc:spChg chg="mod">
          <ac:chgData name="Rakhmad Perkasa" userId="f8e5399140833af3" providerId="LiveId" clId="{D36940F9-D948-41FA-B3FD-8D129E3C26DD}" dt="2020-05-11T10:25:11.421" v="2132" actId="20577"/>
          <ac:spMkLst>
            <pc:docMk/>
            <pc:sldMk cId="1730596969" sldId="276"/>
            <ac:spMk id="3" creationId="{A9AD5EC0-0B85-4D17-8F14-2C1051D9F4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5/11/2020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5/11/2020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Effects of </a:t>
            </a:r>
            <a:r>
              <a:rPr lang="en-US" b="1" dirty="0"/>
              <a:t>Dietary </a:t>
            </a:r>
            <a:r>
              <a:rPr lang="id-ID" b="1" dirty="0"/>
              <a:t>Chitosan for Mitigating Enteric Methane Emissions from Ruminants: A Meta-Analysis of </a:t>
            </a:r>
            <a:r>
              <a:rPr lang="en-US" b="1" i="1" dirty="0"/>
              <a:t>I</a:t>
            </a:r>
            <a:r>
              <a:rPr lang="id-ID" b="1" i="1" dirty="0"/>
              <a:t>n Vitro </a:t>
            </a:r>
            <a:r>
              <a:rPr lang="id-ID" b="1" dirty="0"/>
              <a:t>Experiments</a:t>
            </a:r>
            <a:endParaRPr lang="en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Rakhmad P. Harahap, Duta Setiawan, Sri Suharti, Nahrowi, Anuraga Jayanegara</a:t>
            </a:r>
          </a:p>
          <a:p>
            <a:br>
              <a:rPr lang="en-US" dirty="0"/>
            </a:br>
            <a:r>
              <a:rPr lang="en-US" sz="1600" b="1" dirty="0"/>
              <a:t>AFENUE (Animal Feed and Nutrition Modelling Research Group) 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E70121-8227-4974-A561-AE88C969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474" y="1701800"/>
            <a:ext cx="8165077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273A20-1C7E-4CFA-AA17-DEAC9AC5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474" y="1701800"/>
            <a:ext cx="8165077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E0311-BFDF-418D-BBDC-3CF9C108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060" y="1701800"/>
            <a:ext cx="8151905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268C61-1FB3-4CFC-8F0F-5F4F18085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82788"/>
              </p:ext>
            </p:extLst>
          </p:nvPr>
        </p:nvGraphicFramePr>
        <p:xfrm>
          <a:off x="1015999" y="2204864"/>
          <a:ext cx="10156825" cy="298412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71002">
                  <a:extLst>
                    <a:ext uri="{9D8B030D-6E8A-4147-A177-3AD203B41FA5}">
                      <a16:colId xmlns:a16="http://schemas.microsoft.com/office/drawing/2014/main" val="728043042"/>
                    </a:ext>
                  </a:extLst>
                </a:gridCol>
                <a:gridCol w="1111380">
                  <a:extLst>
                    <a:ext uri="{9D8B030D-6E8A-4147-A177-3AD203B41FA5}">
                      <a16:colId xmlns:a16="http://schemas.microsoft.com/office/drawing/2014/main" val="3883619763"/>
                    </a:ext>
                  </a:extLst>
                </a:gridCol>
                <a:gridCol w="680643">
                  <a:extLst>
                    <a:ext uri="{9D8B030D-6E8A-4147-A177-3AD203B41FA5}">
                      <a16:colId xmlns:a16="http://schemas.microsoft.com/office/drawing/2014/main" val="3827697598"/>
                    </a:ext>
                  </a:extLst>
                </a:gridCol>
                <a:gridCol w="1277984">
                  <a:extLst>
                    <a:ext uri="{9D8B030D-6E8A-4147-A177-3AD203B41FA5}">
                      <a16:colId xmlns:a16="http://schemas.microsoft.com/office/drawing/2014/main" val="2129531811"/>
                    </a:ext>
                  </a:extLst>
                </a:gridCol>
                <a:gridCol w="1229222">
                  <a:extLst>
                    <a:ext uri="{9D8B030D-6E8A-4147-A177-3AD203B41FA5}">
                      <a16:colId xmlns:a16="http://schemas.microsoft.com/office/drawing/2014/main" val="373355087"/>
                    </a:ext>
                  </a:extLst>
                </a:gridCol>
                <a:gridCol w="1084966">
                  <a:extLst>
                    <a:ext uri="{9D8B030D-6E8A-4147-A177-3AD203B41FA5}">
                      <a16:colId xmlns:a16="http://schemas.microsoft.com/office/drawing/2014/main" val="3534430278"/>
                    </a:ext>
                  </a:extLst>
                </a:gridCol>
                <a:gridCol w="1109347">
                  <a:extLst>
                    <a:ext uri="{9D8B030D-6E8A-4147-A177-3AD203B41FA5}">
                      <a16:colId xmlns:a16="http://schemas.microsoft.com/office/drawing/2014/main" val="3516012943"/>
                    </a:ext>
                  </a:extLst>
                </a:gridCol>
                <a:gridCol w="989473">
                  <a:extLst>
                    <a:ext uri="{9D8B030D-6E8A-4147-A177-3AD203B41FA5}">
                      <a16:colId xmlns:a16="http://schemas.microsoft.com/office/drawing/2014/main" val="223757283"/>
                    </a:ext>
                  </a:extLst>
                </a:gridCol>
                <a:gridCol w="1202808">
                  <a:extLst>
                    <a:ext uri="{9D8B030D-6E8A-4147-A177-3AD203B41FA5}">
                      <a16:colId xmlns:a16="http://schemas.microsoft.com/office/drawing/2014/main" val="1905466665"/>
                    </a:ext>
                  </a:extLst>
                </a:gridCol>
              </a:tblGrid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 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 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 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Parameter estimates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Model statistics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98302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Response parameter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Unit 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n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Intercept</a:t>
                      </a:r>
                      <a:endParaRPr lang="en-ID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SE intercept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Slope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SE slope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p-Value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RMSE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extLst>
                  <a:ext uri="{0D108BD9-81ED-4DB2-BD59-A6C34878D82A}">
                    <a16:rowId xmlns:a16="http://schemas.microsoft.com/office/drawing/2014/main" val="4235441998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Gas production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ml/g DM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42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199.1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15.2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-0.65</a:t>
                      </a: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0.695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&lt;.001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28.9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extLst>
                  <a:ext uri="{0D108BD9-81ED-4DB2-BD59-A6C34878D82A}">
                    <a16:rowId xmlns:a16="http://schemas.microsoft.com/office/drawing/2014/main" val="3315365133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CH</a:t>
                      </a:r>
                      <a:r>
                        <a:rPr lang="id-ID" sz="1800" baseline="-25000">
                          <a:effectLst/>
                          <a:latin typeface="+mn-lt"/>
                        </a:rPr>
                        <a:t>4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mmol/d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65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1.03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0.13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-0.072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0.01</a:t>
                      </a:r>
                      <a:r>
                        <a:rPr lang="en-US" sz="1800">
                          <a:effectLst/>
                          <a:latin typeface="+mn-lt"/>
                        </a:rPr>
                        <a:t>7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&lt;.001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0.17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extLst>
                  <a:ext uri="{0D108BD9-81ED-4DB2-BD59-A6C34878D82A}">
                    <a16:rowId xmlns:a16="http://schemas.microsoft.com/office/drawing/2014/main" val="3604371236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CH</a:t>
                      </a:r>
                      <a:r>
                        <a:rPr lang="id-ID" sz="1800" baseline="-25000">
                          <a:effectLst/>
                          <a:latin typeface="+mn-lt"/>
                        </a:rPr>
                        <a:t>4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mmol/g DOM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47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3.58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0.41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-0.0</a:t>
                      </a:r>
                      <a:r>
                        <a:rPr lang="en-US" sz="1800">
                          <a:effectLst/>
                          <a:latin typeface="+mn-lt"/>
                        </a:rPr>
                        <a:t>50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0.05</a:t>
                      </a: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&lt;.001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1.76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extLst>
                  <a:ext uri="{0D108BD9-81ED-4DB2-BD59-A6C34878D82A}">
                    <a16:rowId xmlns:a16="http://schemas.microsoft.com/office/drawing/2014/main" val="4223264145"/>
                  </a:ext>
                </a:extLst>
              </a:tr>
              <a:tr h="193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H</a:t>
                      </a:r>
                      <a:r>
                        <a:rPr lang="id-ID" sz="1800" baseline="-25000">
                          <a:effectLst/>
                          <a:latin typeface="+mn-lt"/>
                        </a:rPr>
                        <a:t>2</a:t>
                      </a:r>
                      <a:r>
                        <a:rPr lang="id-ID" sz="1800">
                          <a:effectLst/>
                          <a:latin typeface="+mn-lt"/>
                        </a:rPr>
                        <a:t>S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µmol/d/g DM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6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5.55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3.72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 0.12</a:t>
                      </a: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0.046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>
                          <a:effectLst/>
                          <a:latin typeface="+mn-lt"/>
                        </a:rPr>
                        <a:t>0.376</a:t>
                      </a:r>
                      <a:endParaRPr lang="en-ID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800" dirty="0">
                          <a:effectLst/>
                          <a:latin typeface="+mn-lt"/>
                        </a:rPr>
                        <a:t>0.79</a:t>
                      </a:r>
                      <a:endParaRPr lang="en-ID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35" marR="67235" marT="0" marB="0"/>
                </a:tc>
                <a:extLst>
                  <a:ext uri="{0D108BD9-81ED-4DB2-BD59-A6C34878D82A}">
                    <a16:rowId xmlns:a16="http://schemas.microsoft.com/office/drawing/2014/main" val="398969468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633ABBE-9E15-4E4E-BF8B-3E5AF0CDED3B}"/>
              </a:ext>
            </a:extLst>
          </p:cNvPr>
          <p:cNvSpPr/>
          <p:nvPr/>
        </p:nvSpPr>
        <p:spPr>
          <a:xfrm>
            <a:off x="914162" y="1473200"/>
            <a:ext cx="10258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800" dirty="0">
                <a:ea typeface="Times New Roman" panose="02020603050405020304" pitchFamily="18" charset="0"/>
              </a:rPr>
              <a:t>Tabl</a:t>
            </a:r>
            <a:r>
              <a:rPr lang="en-US" sz="1800" dirty="0">
                <a:ea typeface="Times New Roman" panose="02020603050405020304" pitchFamily="18" charset="0"/>
              </a:rPr>
              <a:t>e</a:t>
            </a:r>
            <a:r>
              <a:rPr lang="id-ID" sz="1800" dirty="0">
                <a:ea typeface="Times New Roman" panose="02020603050405020304" pitchFamily="18" charset="0"/>
              </a:rPr>
              <a:t> </a:t>
            </a:r>
            <a:r>
              <a:rPr lang="en-US" sz="1800" dirty="0">
                <a:ea typeface="Times New Roman" panose="02020603050405020304" pitchFamily="18" charset="0"/>
              </a:rPr>
              <a:t>1</a:t>
            </a:r>
            <a:r>
              <a:rPr lang="id-ID" sz="1800" dirty="0">
                <a:ea typeface="Times New Roman" panose="02020603050405020304" pitchFamily="18" charset="0"/>
              </a:rPr>
              <a:t>. Effects of chitosan addition (in g/kg DM) on gas production and enteric methane (CH</a:t>
            </a:r>
            <a:r>
              <a:rPr lang="id-ID" sz="1800" baseline="-25000" dirty="0">
                <a:ea typeface="Times New Roman" panose="02020603050405020304" pitchFamily="18" charset="0"/>
              </a:rPr>
              <a:t>4</a:t>
            </a:r>
            <a:r>
              <a:rPr lang="id-ID" sz="1800" dirty="0">
                <a:ea typeface="Times New Roman" panose="02020603050405020304" pitchFamily="18" charset="0"/>
              </a:rPr>
              <a:t>)</a:t>
            </a:r>
            <a:r>
              <a:rPr lang="en-US" sz="1800" dirty="0">
                <a:ea typeface="Times New Roman" panose="02020603050405020304" pitchFamily="18" charset="0"/>
              </a:rPr>
              <a:t> emission of </a:t>
            </a:r>
            <a:r>
              <a:rPr lang="id-ID" sz="1800" i="1" dirty="0">
                <a:ea typeface="Times New Roman" panose="02020603050405020304" pitchFamily="18" charset="0"/>
              </a:rPr>
              <a:t>in vitro</a:t>
            </a:r>
            <a:r>
              <a:rPr lang="id-ID" sz="1800" dirty="0">
                <a:ea typeface="Times New Roman" panose="02020603050405020304" pitchFamily="18" charset="0"/>
              </a:rPr>
              <a:t> batch culture study</a:t>
            </a:r>
            <a:endParaRPr lang="en-ID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30F0E-AAEA-439E-A56A-8BAEA0D0AD63}"/>
              </a:ext>
            </a:extLst>
          </p:cNvPr>
          <p:cNvSpPr/>
          <p:nvPr/>
        </p:nvSpPr>
        <p:spPr>
          <a:xfrm>
            <a:off x="914162" y="5154706"/>
            <a:ext cx="10258663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DM=dry matter, DOM=digested organic matter; n=number of treatment, RMSE=r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mean square error, SE=standard error.</a:t>
            </a:r>
            <a:endParaRPr lang="en-ID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268BB-5411-4E01-84ED-C3F0C2559A1D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69521-B0B0-4D28-9392-4E80F9130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000149"/>
              </p:ext>
            </p:extLst>
          </p:nvPr>
        </p:nvGraphicFramePr>
        <p:xfrm>
          <a:off x="765820" y="1764794"/>
          <a:ext cx="10481219" cy="446388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01370">
                  <a:extLst>
                    <a:ext uri="{9D8B030D-6E8A-4147-A177-3AD203B41FA5}">
                      <a16:colId xmlns:a16="http://schemas.microsoft.com/office/drawing/2014/main" val="2011527709"/>
                    </a:ext>
                  </a:extLst>
                </a:gridCol>
                <a:gridCol w="1132552">
                  <a:extLst>
                    <a:ext uri="{9D8B030D-6E8A-4147-A177-3AD203B41FA5}">
                      <a16:colId xmlns:a16="http://schemas.microsoft.com/office/drawing/2014/main" val="431648036"/>
                    </a:ext>
                  </a:extLst>
                </a:gridCol>
                <a:gridCol w="519559">
                  <a:extLst>
                    <a:ext uri="{9D8B030D-6E8A-4147-A177-3AD203B41FA5}">
                      <a16:colId xmlns:a16="http://schemas.microsoft.com/office/drawing/2014/main" val="3529469975"/>
                    </a:ext>
                  </a:extLst>
                </a:gridCol>
                <a:gridCol w="1218004">
                  <a:extLst>
                    <a:ext uri="{9D8B030D-6E8A-4147-A177-3AD203B41FA5}">
                      <a16:colId xmlns:a16="http://schemas.microsoft.com/office/drawing/2014/main" val="2866416213"/>
                    </a:ext>
                  </a:extLst>
                </a:gridCol>
                <a:gridCol w="1230539">
                  <a:extLst>
                    <a:ext uri="{9D8B030D-6E8A-4147-A177-3AD203B41FA5}">
                      <a16:colId xmlns:a16="http://schemas.microsoft.com/office/drawing/2014/main" val="1305586341"/>
                    </a:ext>
                  </a:extLst>
                </a:gridCol>
                <a:gridCol w="1166731">
                  <a:extLst>
                    <a:ext uri="{9D8B030D-6E8A-4147-A177-3AD203B41FA5}">
                      <a16:colId xmlns:a16="http://schemas.microsoft.com/office/drawing/2014/main" val="2896822767"/>
                    </a:ext>
                  </a:extLst>
                </a:gridCol>
                <a:gridCol w="1130272">
                  <a:extLst>
                    <a:ext uri="{9D8B030D-6E8A-4147-A177-3AD203B41FA5}">
                      <a16:colId xmlns:a16="http://schemas.microsoft.com/office/drawing/2014/main" val="416633501"/>
                    </a:ext>
                  </a:extLst>
                </a:gridCol>
                <a:gridCol w="1130272">
                  <a:extLst>
                    <a:ext uri="{9D8B030D-6E8A-4147-A177-3AD203B41FA5}">
                      <a16:colId xmlns:a16="http://schemas.microsoft.com/office/drawing/2014/main" val="1837108597"/>
                    </a:ext>
                  </a:extLst>
                </a:gridCol>
                <a:gridCol w="1151920">
                  <a:extLst>
                    <a:ext uri="{9D8B030D-6E8A-4147-A177-3AD203B41FA5}">
                      <a16:colId xmlns:a16="http://schemas.microsoft.com/office/drawing/2014/main" val="2761356989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Parameter estimates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Model statistics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39897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Response parameter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Unit 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Intercept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SE intercept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Slope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SE slope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p-Value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RMSE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998272591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pH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6.40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0.00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0.00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3009856989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NH</a:t>
                      </a:r>
                      <a:r>
                        <a:rPr lang="id-ID" sz="1200" baseline="-250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mg/dL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25.2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1.43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-0.044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0.24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8.24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454355913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Total VFA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mmol/l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67.8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3.19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-0.22</a:t>
                      </a: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0.366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7.49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3872417921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62.7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-0.024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0.071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2.29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691607040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20.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0.68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0.304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0.15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5.42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464688063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11.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0.47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-0.199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0.08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2.97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606424715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iso-C</a:t>
                      </a:r>
                      <a:r>
                        <a:rPr lang="id-ID" sz="1200" baseline="-250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0.95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0.00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0.004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891429566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2.13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0.01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0.009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157116635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iso-C</a:t>
                      </a:r>
                      <a:r>
                        <a:rPr lang="id-ID" sz="1200" baseline="-250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1.86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0.33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0.00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0.011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475901464"/>
                  </a:ext>
                </a:extLst>
              </a:tr>
              <a:tr h="178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0.00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0.002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0.527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862956438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</a:t>
                      </a:r>
                      <a:r>
                        <a:rPr lang="id-ID" sz="1200" baseline="-25000">
                          <a:effectLst/>
                        </a:rPr>
                        <a:t>2</a:t>
                      </a:r>
                      <a:r>
                        <a:rPr lang="id-ID" sz="1200">
                          <a:effectLst/>
                        </a:rPr>
                        <a:t>:C</a:t>
                      </a:r>
                      <a:r>
                        <a:rPr lang="id-ID" sz="1200" baseline="-250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3.23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-0.041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0.024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0.81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675037537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BCVFA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3.39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0.44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-0.31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0.08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0.87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3525404488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TVFA:TDS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mmol/g DM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8.75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0.53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1.</a:t>
                      </a:r>
                      <a:r>
                        <a:rPr lang="en-US" sz="1200">
                          <a:effectLst/>
                        </a:rPr>
                        <a:t>80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0.227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&lt;.001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1.33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227370669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Bacteria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×10</a:t>
                      </a:r>
                      <a:r>
                        <a:rPr lang="id-ID" sz="1200" baseline="30000">
                          <a:effectLst/>
                        </a:rPr>
                        <a:t>10</a:t>
                      </a:r>
                      <a:r>
                        <a:rPr lang="id-ID" sz="1200">
                          <a:effectLst/>
                        </a:rPr>
                        <a:t>/g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0.018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</a:t>
                      </a:r>
                      <a:r>
                        <a:rPr lang="en-US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0.004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136808544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Methanogen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×10</a:t>
                      </a:r>
                      <a:r>
                        <a:rPr lang="id-ID" sz="1200" baseline="30000">
                          <a:effectLst/>
                        </a:rPr>
                        <a:t>3</a:t>
                      </a:r>
                      <a:r>
                        <a:rPr lang="id-ID" sz="1200">
                          <a:effectLst/>
                        </a:rPr>
                        <a:t>/g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3.86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r>
                        <a:rPr lang="id-ID" sz="1200">
                          <a:effectLst/>
                        </a:rPr>
                        <a:t>2.76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1.475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0.075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3.81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4140174254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Fibrobacter s</a:t>
                      </a:r>
                      <a:r>
                        <a:rPr lang="id-ID" sz="1200">
                          <a:effectLst/>
                        </a:rPr>
                        <a:t>uccinogen</a:t>
                      </a:r>
                      <a:r>
                        <a:rPr lang="en-US" sz="1200">
                          <a:effectLst/>
                        </a:rPr>
                        <a:t>es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×10</a:t>
                      </a:r>
                      <a:r>
                        <a:rPr lang="id-ID" sz="1200" baseline="30000">
                          <a:effectLst/>
                        </a:rPr>
                        <a:t>3</a:t>
                      </a:r>
                      <a:r>
                        <a:rPr lang="id-ID" sz="1200">
                          <a:effectLst/>
                        </a:rPr>
                        <a:t>/g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2.26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1.50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6.</a:t>
                      </a:r>
                      <a:r>
                        <a:rPr lang="en-US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1.849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0.272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4.77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241342994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id-ID" sz="1200">
                          <a:effectLst/>
                        </a:rPr>
                        <a:t>naerobic fungi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×10</a:t>
                      </a:r>
                      <a:r>
                        <a:rPr lang="id-ID" sz="1200" baseline="30000">
                          <a:effectLst/>
                        </a:rPr>
                        <a:t>3</a:t>
                      </a:r>
                      <a:r>
                        <a:rPr lang="id-ID" sz="1200">
                          <a:effectLst/>
                        </a:rPr>
                        <a:t>/g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1.86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0.84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 0.014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0.303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0.158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0.78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1977441630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Protozoa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×10</a:t>
                      </a:r>
                      <a:r>
                        <a:rPr lang="id-ID" sz="1200" baseline="30000">
                          <a:effectLst/>
                        </a:rPr>
                        <a:t>2</a:t>
                      </a:r>
                      <a:r>
                        <a:rPr lang="id-ID" sz="1200">
                          <a:effectLst/>
                        </a:rPr>
                        <a:t>/g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4.96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0.87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-0.63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0.82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0.030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2.12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853066293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CMCase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U/mL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0.56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0.10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-0.107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0.033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0.030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92" marR="37692" marT="0" marB="0"/>
                </a:tc>
                <a:extLst>
                  <a:ext uri="{0D108BD9-81ED-4DB2-BD59-A6C34878D82A}">
                    <a16:rowId xmlns:a16="http://schemas.microsoft.com/office/drawing/2014/main" val="37963248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C58D5E-271B-4CFF-B59D-8C4891E195F2}"/>
              </a:ext>
            </a:extLst>
          </p:cNvPr>
          <p:cNvSpPr/>
          <p:nvPr/>
        </p:nvSpPr>
        <p:spPr>
          <a:xfrm>
            <a:off x="765821" y="1326185"/>
            <a:ext cx="1050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ea typeface="Times New Roman" panose="02020603050405020304" pitchFamily="18" charset="0"/>
              </a:rPr>
              <a:t>Tabl</a:t>
            </a:r>
            <a:r>
              <a:rPr lang="en-US" sz="1200" dirty="0">
                <a:ea typeface="Times New Roman" panose="02020603050405020304" pitchFamily="18" charset="0"/>
              </a:rPr>
              <a:t>e</a:t>
            </a:r>
            <a:r>
              <a:rPr lang="id-ID" sz="1200" dirty="0">
                <a:ea typeface="Times New Roman" panose="02020603050405020304" pitchFamily="18" charset="0"/>
              </a:rPr>
              <a:t> </a:t>
            </a:r>
            <a:r>
              <a:rPr lang="en-US" sz="1200" dirty="0">
                <a:ea typeface="Times New Roman" panose="02020603050405020304" pitchFamily="18" charset="0"/>
              </a:rPr>
              <a:t>2</a:t>
            </a:r>
            <a:r>
              <a:rPr lang="id-ID" sz="1200" dirty="0">
                <a:ea typeface="Times New Roman" panose="02020603050405020304" pitchFamily="18" charset="0"/>
              </a:rPr>
              <a:t>. Effects of chitosan addition (in g/kg DM) on rumen fermentation, microbial population, and enzyme CMCase activity</a:t>
            </a:r>
            <a:r>
              <a:rPr lang="en-US" sz="1200" dirty="0">
                <a:ea typeface="Times New Roman" panose="02020603050405020304" pitchFamily="18" charset="0"/>
              </a:rPr>
              <a:t> in the </a:t>
            </a:r>
            <a:r>
              <a:rPr lang="id-ID" sz="1200" i="1" dirty="0">
                <a:ea typeface="Times New Roman" panose="02020603050405020304" pitchFamily="18" charset="0"/>
              </a:rPr>
              <a:t>in vitro</a:t>
            </a:r>
            <a:r>
              <a:rPr lang="id-ID" sz="1200" dirty="0">
                <a:ea typeface="Times New Roman" panose="02020603050405020304" pitchFamily="18" charset="0"/>
              </a:rPr>
              <a:t> batch culture study</a:t>
            </a:r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B7199-146F-4001-B616-AEB1E13B8E85}"/>
              </a:ext>
            </a:extLst>
          </p:cNvPr>
          <p:cNvSpPr/>
          <p:nvPr/>
        </p:nvSpPr>
        <p:spPr>
          <a:xfrm>
            <a:off x="738200" y="6156003"/>
            <a:ext cx="10508840" cy="71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=acetate, C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=propionate, C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=butyrate, C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=valerate, C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=caproate, NH</a:t>
            </a:r>
            <a:r>
              <a:rPr lang="id-ID" sz="12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=ammonia, DM=dry matter, n=number of treatment, BCVFA=</a:t>
            </a:r>
            <a:r>
              <a:rPr lang="id-ID" sz="1200" dirty="0">
                <a:solidFill>
                  <a:srgbClr val="0E101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branch-chain volatile fatty acids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TVAS:TDS= total VFA-to-truly degraded substrate ratio, RMSE=r</a:t>
            </a:r>
            <a:r>
              <a:rPr lang="en-US" sz="1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lang="id-ID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mean square error, SE=standard error.</a:t>
            </a:r>
            <a:endParaRPr lang="en-ID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E6368-E436-49BB-B987-FBF1BBDEA662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8C09-0643-4AD0-AB47-43DDBE06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26CE11-DC81-4E50-85A6-F8BB11942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81143"/>
              </p:ext>
            </p:extLst>
          </p:nvPr>
        </p:nvGraphicFramePr>
        <p:xfrm>
          <a:off x="1117309" y="2813461"/>
          <a:ext cx="10157357" cy="210521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20371">
                  <a:extLst>
                    <a:ext uri="{9D8B030D-6E8A-4147-A177-3AD203B41FA5}">
                      <a16:colId xmlns:a16="http://schemas.microsoft.com/office/drawing/2014/main" val="2589363247"/>
                    </a:ext>
                  </a:extLst>
                </a:gridCol>
                <a:gridCol w="969223">
                  <a:extLst>
                    <a:ext uri="{9D8B030D-6E8A-4147-A177-3AD203B41FA5}">
                      <a16:colId xmlns:a16="http://schemas.microsoft.com/office/drawing/2014/main" val="754451274"/>
                    </a:ext>
                  </a:extLst>
                </a:gridCol>
                <a:gridCol w="751148">
                  <a:extLst>
                    <a:ext uri="{9D8B030D-6E8A-4147-A177-3AD203B41FA5}">
                      <a16:colId xmlns:a16="http://schemas.microsoft.com/office/drawing/2014/main" val="2705960283"/>
                    </a:ext>
                  </a:extLst>
                </a:gridCol>
                <a:gridCol w="968390">
                  <a:extLst>
                    <a:ext uri="{9D8B030D-6E8A-4147-A177-3AD203B41FA5}">
                      <a16:colId xmlns:a16="http://schemas.microsoft.com/office/drawing/2014/main" val="3067833894"/>
                    </a:ext>
                  </a:extLst>
                </a:gridCol>
                <a:gridCol w="968390">
                  <a:extLst>
                    <a:ext uri="{9D8B030D-6E8A-4147-A177-3AD203B41FA5}">
                      <a16:colId xmlns:a16="http://schemas.microsoft.com/office/drawing/2014/main" val="4284987951"/>
                    </a:ext>
                  </a:extLst>
                </a:gridCol>
                <a:gridCol w="1502296">
                  <a:extLst>
                    <a:ext uri="{9D8B030D-6E8A-4147-A177-3AD203B41FA5}">
                      <a16:colId xmlns:a16="http://schemas.microsoft.com/office/drawing/2014/main" val="843348510"/>
                    </a:ext>
                  </a:extLst>
                </a:gridCol>
                <a:gridCol w="1340759">
                  <a:extLst>
                    <a:ext uri="{9D8B030D-6E8A-4147-A177-3AD203B41FA5}">
                      <a16:colId xmlns:a16="http://schemas.microsoft.com/office/drawing/2014/main" val="3058275755"/>
                    </a:ext>
                  </a:extLst>
                </a:gridCol>
                <a:gridCol w="968390">
                  <a:extLst>
                    <a:ext uri="{9D8B030D-6E8A-4147-A177-3AD203B41FA5}">
                      <a16:colId xmlns:a16="http://schemas.microsoft.com/office/drawing/2014/main" val="831282930"/>
                    </a:ext>
                  </a:extLst>
                </a:gridCol>
                <a:gridCol w="968390">
                  <a:extLst>
                    <a:ext uri="{9D8B030D-6E8A-4147-A177-3AD203B41FA5}">
                      <a16:colId xmlns:a16="http://schemas.microsoft.com/office/drawing/2014/main" val="114669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Parameter estimates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Model statistics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5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Response parameter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Unit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Intercept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SE intercept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Slope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SE slope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p-Value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RMSE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83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DMD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g/kg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en-US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24.</a:t>
                      </a:r>
                      <a:r>
                        <a:rPr lang="en-US" sz="18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 0.966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0.97</a:t>
                      </a:r>
                      <a:r>
                        <a:rPr lang="en-US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&lt;.001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</a:t>
                      </a:r>
                      <a:r>
                        <a:rPr lang="id-ID" sz="1800">
                          <a:effectLst/>
                        </a:rPr>
                        <a:t>71.6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41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CPD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g/kg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50</a:t>
                      </a:r>
                      <a:r>
                        <a:rPr lang="en-US" sz="1800">
                          <a:effectLst/>
                        </a:rPr>
                        <a:t>3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95.</a:t>
                      </a:r>
                      <a:r>
                        <a:rPr lang="en-US" sz="18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 3.</a:t>
                      </a:r>
                      <a:r>
                        <a:rPr lang="en-US" sz="1800">
                          <a:effectLst/>
                        </a:rPr>
                        <a:t>60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2.999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0.006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</a:t>
                      </a:r>
                      <a:r>
                        <a:rPr lang="id-ID" sz="1800">
                          <a:effectLst/>
                        </a:rPr>
                        <a:t>98.7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07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NDFD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g/kg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15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en-US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5</a:t>
                      </a:r>
                      <a:r>
                        <a:rPr lang="id-ID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 1.98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0.955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&lt;.001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r>
                        <a:rPr lang="id-ID" sz="1800" dirty="0">
                          <a:effectLst/>
                        </a:rPr>
                        <a:t>73.</a:t>
                      </a: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77589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E87A66-FCE0-42FD-AA76-68E1FEFD9B91}"/>
              </a:ext>
            </a:extLst>
          </p:cNvPr>
          <p:cNvSpPr/>
          <p:nvPr/>
        </p:nvSpPr>
        <p:spPr>
          <a:xfrm>
            <a:off x="1117309" y="1898531"/>
            <a:ext cx="10157354" cy="70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Tabl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. Effects of chitosan addition (in g/kg DM) on </a:t>
            </a:r>
            <a:r>
              <a:rPr lang="id-ID" sz="1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 vitro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batch culture digestibility study</a:t>
            </a:r>
            <a:endParaRPr lang="en-ID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80D68-69E1-4C3D-ABFE-495398E2E4AF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D401F-8DBD-4A70-9946-A32F127F11CE}"/>
              </a:ext>
            </a:extLst>
          </p:cNvPr>
          <p:cNvSpPr/>
          <p:nvPr/>
        </p:nvSpPr>
        <p:spPr>
          <a:xfrm>
            <a:off x="1117309" y="4867907"/>
            <a:ext cx="10157354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Note: DMD=dry matter digestibility, OMD= organic matter digestibility, CPD=crude protein digestibility, NDFD=neutral detergent fiber digestibility, n= number of treatment, SE= standard error, RMSE= r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lang="id-ID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mean square error.</a:t>
            </a:r>
            <a:endParaRPr lang="en-ID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456A1-B64C-4244-90A7-B8719D5F7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03956"/>
              </p:ext>
            </p:extLst>
          </p:nvPr>
        </p:nvGraphicFramePr>
        <p:xfrm>
          <a:off x="1341884" y="2090998"/>
          <a:ext cx="9217024" cy="394787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21238">
                  <a:extLst>
                    <a:ext uri="{9D8B030D-6E8A-4147-A177-3AD203B41FA5}">
                      <a16:colId xmlns:a16="http://schemas.microsoft.com/office/drawing/2014/main" val="1160368348"/>
                    </a:ext>
                  </a:extLst>
                </a:gridCol>
                <a:gridCol w="654722">
                  <a:extLst>
                    <a:ext uri="{9D8B030D-6E8A-4147-A177-3AD203B41FA5}">
                      <a16:colId xmlns:a16="http://schemas.microsoft.com/office/drawing/2014/main" val="1250213056"/>
                    </a:ext>
                  </a:extLst>
                </a:gridCol>
                <a:gridCol w="464312">
                  <a:extLst>
                    <a:ext uri="{9D8B030D-6E8A-4147-A177-3AD203B41FA5}">
                      <a16:colId xmlns:a16="http://schemas.microsoft.com/office/drawing/2014/main" val="304980114"/>
                    </a:ext>
                  </a:extLst>
                </a:gridCol>
                <a:gridCol w="1088489">
                  <a:extLst>
                    <a:ext uri="{9D8B030D-6E8A-4147-A177-3AD203B41FA5}">
                      <a16:colId xmlns:a16="http://schemas.microsoft.com/office/drawing/2014/main" val="346029245"/>
                    </a:ext>
                  </a:extLst>
                </a:gridCol>
                <a:gridCol w="1216786">
                  <a:extLst>
                    <a:ext uri="{9D8B030D-6E8A-4147-A177-3AD203B41FA5}">
                      <a16:colId xmlns:a16="http://schemas.microsoft.com/office/drawing/2014/main" val="2840657227"/>
                    </a:ext>
                  </a:extLst>
                </a:gridCol>
                <a:gridCol w="1226968">
                  <a:extLst>
                    <a:ext uri="{9D8B030D-6E8A-4147-A177-3AD203B41FA5}">
                      <a16:colId xmlns:a16="http://schemas.microsoft.com/office/drawing/2014/main" val="497345994"/>
                    </a:ext>
                  </a:extLst>
                </a:gridCol>
                <a:gridCol w="1145509">
                  <a:extLst>
                    <a:ext uri="{9D8B030D-6E8A-4147-A177-3AD203B41FA5}">
                      <a16:colId xmlns:a16="http://schemas.microsoft.com/office/drawing/2014/main" val="3103111308"/>
                    </a:ext>
                  </a:extLst>
                </a:gridCol>
                <a:gridCol w="1010084">
                  <a:extLst>
                    <a:ext uri="{9D8B030D-6E8A-4147-A177-3AD203B41FA5}">
                      <a16:colId xmlns:a16="http://schemas.microsoft.com/office/drawing/2014/main" val="1370476608"/>
                    </a:ext>
                  </a:extLst>
                </a:gridCol>
                <a:gridCol w="888916">
                  <a:extLst>
                    <a:ext uri="{9D8B030D-6E8A-4147-A177-3AD203B41FA5}">
                      <a16:colId xmlns:a16="http://schemas.microsoft.com/office/drawing/2014/main" val="16034989"/>
                    </a:ext>
                  </a:extLst>
                </a:gridCol>
              </a:tblGrid>
              <a:tr h="209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Parameter estimates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Model statistics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82831"/>
                  </a:ext>
                </a:extLst>
              </a:tr>
              <a:tr h="43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Response parameter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Unit 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n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Intercept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SE intercept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Slope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SE slope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p-Value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RMSE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2897456832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14:0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2.26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0.34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-2.0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1.68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&lt;</a:t>
                      </a:r>
                      <a:r>
                        <a:rPr lang="id-ID" sz="1400">
                          <a:effectLst/>
                        </a:rPr>
                        <a:t>.00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1.13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3138580996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15:0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2.49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0.32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-2.70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1.3</a:t>
                      </a:r>
                      <a:r>
                        <a:rPr lang="en-US" sz="1400">
                          <a:effectLst/>
                        </a:rPr>
                        <a:t>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&lt;.001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0.93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80483413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16:0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22.</a:t>
                      </a:r>
                      <a:r>
                        <a:rPr lang="en-US" sz="1400">
                          <a:effectLst/>
                        </a:rPr>
                        <a:t>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2.51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-18.1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8.38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&lt;.001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5.62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3896314175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17:0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1.45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0.27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-0.858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0.702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&lt;</a:t>
                      </a:r>
                      <a:r>
                        <a:rPr lang="id-ID" sz="1400">
                          <a:effectLst/>
                        </a:rPr>
                        <a:t>.001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0.47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2873657928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18:0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36.4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1.67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-39.9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21.1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&lt;.001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14.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446805223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18:2n6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3.34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1.43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 3.1</a:t>
                      </a:r>
                      <a:r>
                        <a:rPr lang="en-US" sz="1400">
                          <a:effectLst/>
                        </a:rPr>
                        <a:t>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3.74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0.048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2.51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38265305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CLA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0.74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0.22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 0.471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1.03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0.009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0.69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4217876487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</a:t>
                      </a:r>
                      <a:r>
                        <a:rPr lang="id-ID" sz="1400" baseline="-25000">
                          <a:effectLst/>
                        </a:rPr>
                        <a:t>18:3n3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0.74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0.31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 2.39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1.78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0.043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1.19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4223816721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SFA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75.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5.33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-28.1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27.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&lt;.001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18.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010949458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MUFA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19.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4.38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 23.1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24.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0.002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16.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1798363144"/>
                  </a:ext>
                </a:extLst>
              </a:tr>
              <a:tr h="294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PUFA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%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18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5.53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1.57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 4.11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6.38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0.008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4.28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288" marR="60288" marT="0" marB="0"/>
                </a:tc>
                <a:extLst>
                  <a:ext uri="{0D108BD9-81ED-4DB2-BD59-A6C34878D82A}">
                    <a16:rowId xmlns:a16="http://schemas.microsoft.com/office/drawing/2014/main" val="302687765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7E83C3-EC19-4793-9BA6-23092B9B40E2}"/>
              </a:ext>
            </a:extLst>
          </p:cNvPr>
          <p:cNvSpPr/>
          <p:nvPr/>
        </p:nvSpPr>
        <p:spPr>
          <a:xfrm>
            <a:off x="1197867" y="1444667"/>
            <a:ext cx="9873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800" dirty="0">
                <a:ea typeface="Times New Roman" panose="02020603050405020304" pitchFamily="18" charset="0"/>
              </a:rPr>
              <a:t>Tabl</a:t>
            </a:r>
            <a:r>
              <a:rPr lang="en-US" sz="1800" dirty="0">
                <a:ea typeface="Times New Roman" panose="02020603050405020304" pitchFamily="18" charset="0"/>
              </a:rPr>
              <a:t>e</a:t>
            </a:r>
            <a:r>
              <a:rPr lang="id-ID" sz="1800" dirty="0">
                <a:ea typeface="Times New Roman" panose="02020603050405020304" pitchFamily="18" charset="0"/>
              </a:rPr>
              <a:t> </a:t>
            </a:r>
            <a:r>
              <a:rPr lang="en-US" sz="1800" dirty="0">
                <a:ea typeface="Times New Roman" panose="02020603050405020304" pitchFamily="18" charset="0"/>
              </a:rPr>
              <a:t>4</a:t>
            </a:r>
            <a:r>
              <a:rPr lang="id-ID" sz="1800" dirty="0">
                <a:ea typeface="Times New Roman" panose="02020603050405020304" pitchFamily="18" charset="0"/>
              </a:rPr>
              <a:t>. Effects of chitosan addition (in g/kg DM) on rumen fatty acid profile</a:t>
            </a:r>
            <a:r>
              <a:rPr lang="en-US" sz="1800" dirty="0">
                <a:ea typeface="Times New Roman" panose="02020603050405020304" pitchFamily="18" charset="0"/>
              </a:rPr>
              <a:t> in the </a:t>
            </a:r>
            <a:r>
              <a:rPr lang="id-ID" sz="1800" i="1" dirty="0">
                <a:ea typeface="Times New Roman" panose="02020603050405020304" pitchFamily="18" charset="0"/>
              </a:rPr>
              <a:t>in vitro</a:t>
            </a:r>
            <a:r>
              <a:rPr lang="id-ID" sz="1800" dirty="0">
                <a:ea typeface="Times New Roman" panose="02020603050405020304" pitchFamily="18" charset="0"/>
              </a:rPr>
              <a:t> batch culture study</a:t>
            </a:r>
            <a:endParaRPr lang="en-ID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66FAE-C9D6-4CC4-8AEB-84EE8924A08B}"/>
              </a:ext>
            </a:extLst>
          </p:cNvPr>
          <p:cNvSpPr/>
          <p:nvPr/>
        </p:nvSpPr>
        <p:spPr>
          <a:xfrm>
            <a:off x="1341884" y="6038875"/>
            <a:ext cx="9217024" cy="91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id-ID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CLA=</a:t>
            </a:r>
            <a:r>
              <a:rPr lang="id-ID" sz="16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cis</a:t>
            </a:r>
            <a:r>
              <a:rPr lang="id-ID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9, </a:t>
            </a:r>
            <a:r>
              <a:rPr lang="id-ID" sz="16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id-ID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11 C</a:t>
            </a:r>
            <a:r>
              <a:rPr lang="id-ID" sz="16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18:2</a:t>
            </a:r>
            <a:r>
              <a:rPr lang="id-ID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, SFA=saturated fatty acid, MUFA=monounsaturated fatty acid, PUFA=polyunsaturated fatty acid, n=number of treatment, RMSE=r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lang="id-ID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mean square error, SE=standard error.</a:t>
            </a:r>
            <a:endParaRPr lang="en-ID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B086C-7DB0-465A-9B21-1B68682E7E76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69F0-2C40-4902-AB43-BBEE464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5EC0-0B85-4D17-8F14-2C1051D9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Chitosan seems to be suitable for use as a feed additive in ruminant diets. </a:t>
            </a:r>
          </a:p>
          <a:p>
            <a:r>
              <a:rPr lang="en-US" dirty="0"/>
              <a:t>Chitosan addition is able to mitigate enteric methane emission, alters rumen fermentation profiles toward a </a:t>
            </a:r>
            <a:r>
              <a:rPr lang="en-US" dirty="0" err="1"/>
              <a:t>favourable</a:t>
            </a:r>
            <a:r>
              <a:rPr lang="en-US" dirty="0"/>
              <a:t> direction, and improves nutrient digestibility. </a:t>
            </a:r>
          </a:p>
          <a:p>
            <a:r>
              <a:rPr lang="en-US" dirty="0"/>
              <a:t>Further, chitosan plays a role in inhibiting biohydrogenation of fatty acids in the rumen as indicated by the increase of PUFA and the decrease of SFA.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05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0EE51-9557-4A14-A6DF-95E7413080D4}"/>
              </a:ext>
            </a:extLst>
          </p:cNvPr>
          <p:cNvSpPr/>
          <p:nvPr/>
        </p:nvSpPr>
        <p:spPr>
          <a:xfrm>
            <a:off x="1120859" y="1772816"/>
            <a:ext cx="958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is one method of </a:t>
            </a:r>
            <a:r>
              <a:rPr lang="en-US" b="1" dirty="0"/>
              <a:t>research synthesis</a:t>
            </a:r>
            <a:r>
              <a:rPr lang="en-US" dirty="0"/>
              <a:t>.</a:t>
            </a:r>
          </a:p>
          <a:p>
            <a:r>
              <a:rPr lang="en-US" b="1" dirty="0"/>
              <a:t>Research synthesis </a:t>
            </a:r>
            <a:r>
              <a:rPr lang="en-US" dirty="0"/>
              <a:t>may be defined as review of </a:t>
            </a:r>
            <a:r>
              <a:rPr lang="en-US" b="1" dirty="0"/>
              <a:t>primary research</a:t>
            </a:r>
            <a:r>
              <a:rPr lang="en-US" dirty="0"/>
              <a:t> on a given topic with purpose of </a:t>
            </a:r>
            <a:r>
              <a:rPr lang="en-US" b="1" dirty="0"/>
              <a:t>integrating the findings</a:t>
            </a:r>
            <a:r>
              <a:rPr lang="en-US" dirty="0"/>
              <a:t> (e.g., for creating generalizations or resolving conflicts)</a:t>
            </a:r>
            <a:endParaRPr lang="en-US" b="1" dirty="0"/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meta-</a:t>
            </a:r>
            <a:r>
              <a:rPr lang="en-US" dirty="0" err="1"/>
              <a:t>analisis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(browsing internet)</a:t>
            </a:r>
          </a:p>
          <a:p>
            <a:pPr lvl="1"/>
            <a:r>
              <a:rPr lang="en-US" dirty="0" err="1"/>
              <a:t>Publikasi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b="1" dirty="0"/>
              <a:t>trend</a:t>
            </a:r>
            <a:endParaRPr lang="en-US" dirty="0"/>
          </a:p>
          <a:p>
            <a:pPr lvl="1"/>
            <a:r>
              <a:rPr lang="en-US" dirty="0" err="1"/>
              <a:t>Penentuan</a:t>
            </a:r>
            <a:r>
              <a:rPr lang="en-US" dirty="0"/>
              <a:t> X (independent var.) dan Y (dependent var.)</a:t>
            </a:r>
          </a:p>
          <a:p>
            <a:pPr lvl="1"/>
            <a:r>
              <a:rPr lang="en-US" dirty="0"/>
              <a:t>X : </a:t>
            </a:r>
            <a:r>
              <a:rPr lang="en-US" dirty="0" err="1"/>
              <a:t>Kitosan</a:t>
            </a:r>
            <a:r>
              <a:rPr lang="en-US" dirty="0"/>
              <a:t>; Y : </a:t>
            </a:r>
            <a:r>
              <a:rPr lang="en-US" dirty="0" err="1"/>
              <a:t>Metanogenesis</a:t>
            </a:r>
            <a:r>
              <a:rPr lang="en-US" dirty="0"/>
              <a:t> dan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fermentasi</a:t>
            </a:r>
            <a:r>
              <a:rPr lang="en-US" dirty="0"/>
              <a:t> rumen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16721-613A-4746-BB96-90088E9E794C}"/>
              </a:ext>
            </a:extLst>
          </p:cNvPr>
          <p:cNvSpPr/>
          <p:nvPr/>
        </p:nvSpPr>
        <p:spPr>
          <a:xfrm>
            <a:off x="5590356" y="6519446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dalam data base:</a:t>
            </a:r>
          </a:p>
          <a:p>
            <a:pPr lvl="1"/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diterbitkan</a:t>
            </a:r>
            <a:r>
              <a:rPr lang="en-US" dirty="0"/>
              <a:t> dalam Bahasa </a:t>
            </a:r>
            <a:r>
              <a:rPr lang="en-US" dirty="0" err="1"/>
              <a:t>Inggris</a:t>
            </a:r>
            <a:endParaRPr lang="en-US" dirty="0"/>
          </a:p>
          <a:p>
            <a:pPr lvl="1"/>
            <a:r>
              <a:rPr lang="en-US" dirty="0" err="1"/>
              <a:t>Dosis</a:t>
            </a:r>
            <a:r>
              <a:rPr lang="en-US" dirty="0"/>
              <a:t> </a:t>
            </a:r>
            <a:r>
              <a:rPr lang="en-US" dirty="0" err="1"/>
              <a:t>kitosan</a:t>
            </a:r>
            <a:r>
              <a:rPr lang="en-US" dirty="0"/>
              <a:t> dalam </a:t>
            </a:r>
            <a:r>
              <a:rPr lang="en-US" dirty="0" err="1"/>
              <a:t>ransum</a:t>
            </a:r>
            <a:r>
              <a:rPr lang="en-US" dirty="0"/>
              <a:t> dan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metan</a:t>
            </a:r>
            <a:r>
              <a:rPr lang="en-US" dirty="0"/>
              <a:t> (</a:t>
            </a:r>
            <a:r>
              <a:rPr lang="id-ID" dirty="0">
                <a:cs typeface="Times New Roman" pitchFamily="18" charset="0"/>
              </a:rPr>
              <a:t>CH</a:t>
            </a:r>
            <a:r>
              <a:rPr lang="id-ID" baseline="-25000" dirty="0">
                <a:cs typeface="Times New Roman" pitchFamily="18" charset="0"/>
              </a:rPr>
              <a:t>4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in vitro batch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domba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donor </a:t>
            </a:r>
            <a:r>
              <a:rPr lang="en-US" dirty="0" err="1"/>
              <a:t>cairan</a:t>
            </a:r>
            <a:r>
              <a:rPr lang="en-US" dirty="0"/>
              <a:t> rumen</a:t>
            </a:r>
            <a:endParaRPr lang="en-US" i="1" dirty="0"/>
          </a:p>
          <a:p>
            <a:r>
              <a:rPr lang="en-US" dirty="0" err="1"/>
              <a:t>Terdapat</a:t>
            </a:r>
            <a:r>
              <a:rPr lang="en-US" dirty="0"/>
              <a:t> 41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12 </a:t>
            </a:r>
            <a:r>
              <a:rPr lang="en-US" dirty="0" err="1"/>
              <a:t>artikel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2CF06-69FF-40A5-9621-FF77C178D8D6}"/>
              </a:ext>
            </a:extLst>
          </p:cNvPr>
          <p:cNvSpPr/>
          <p:nvPr/>
        </p:nvSpPr>
        <p:spPr>
          <a:xfrm>
            <a:off x="5590356" y="6519446"/>
            <a:ext cx="6502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9091-A7E7-419D-8D54-E402A5C6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Base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894456-D832-442A-9B14-FD17AF6F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49" y="1473200"/>
            <a:ext cx="9729631" cy="4866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80774-ACDF-46EC-9C0A-93CC2507B5EB}"/>
              </a:ext>
            </a:extLst>
          </p:cNvPr>
          <p:cNvSpPr txBox="1"/>
          <p:nvPr/>
        </p:nvSpPr>
        <p:spPr>
          <a:xfrm>
            <a:off x="1348749" y="6323119"/>
            <a:ext cx="3384376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/>
              <a:t>Belanche</a:t>
            </a:r>
            <a:r>
              <a:rPr lang="en-US" sz="1600" dirty="0"/>
              <a:t> et al. 2016</a:t>
            </a:r>
            <a:endParaRPr lang="en-ID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1F414-3200-4135-9876-274CC045AE77}"/>
              </a:ext>
            </a:extLst>
          </p:cNvPr>
          <p:cNvSpPr/>
          <p:nvPr/>
        </p:nvSpPr>
        <p:spPr>
          <a:xfrm>
            <a:off x="5590356" y="6530314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793-27F5-42FD-8420-CA95300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Base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657446-B7C7-43B4-81E5-45D9E1B68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328462"/>
              </p:ext>
            </p:extLst>
          </p:nvPr>
        </p:nvGraphicFramePr>
        <p:xfrm>
          <a:off x="899122" y="1772816"/>
          <a:ext cx="10593727" cy="44894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16923">
                  <a:extLst>
                    <a:ext uri="{9D8B030D-6E8A-4147-A177-3AD203B41FA5}">
                      <a16:colId xmlns:a16="http://schemas.microsoft.com/office/drawing/2014/main" val="1316663266"/>
                    </a:ext>
                  </a:extLst>
                </a:gridCol>
                <a:gridCol w="1272405">
                  <a:extLst>
                    <a:ext uri="{9D8B030D-6E8A-4147-A177-3AD203B41FA5}">
                      <a16:colId xmlns:a16="http://schemas.microsoft.com/office/drawing/2014/main" val="2644506854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3015436277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4221514179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3034567329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1254858713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2930169786"/>
                    </a:ext>
                  </a:extLst>
                </a:gridCol>
                <a:gridCol w="1529456">
                  <a:extLst>
                    <a:ext uri="{9D8B030D-6E8A-4147-A177-3AD203B41FA5}">
                      <a16:colId xmlns:a16="http://schemas.microsoft.com/office/drawing/2014/main" val="3371488283"/>
                    </a:ext>
                  </a:extLst>
                </a:gridCol>
                <a:gridCol w="1185649">
                  <a:extLst>
                    <a:ext uri="{9D8B030D-6E8A-4147-A177-3AD203B41FA5}">
                      <a16:colId xmlns:a16="http://schemas.microsoft.com/office/drawing/2014/main" val="1476616043"/>
                    </a:ext>
                  </a:extLst>
                </a:gridCol>
                <a:gridCol w="719743">
                  <a:extLst>
                    <a:ext uri="{9D8B030D-6E8A-4147-A177-3AD203B41FA5}">
                      <a16:colId xmlns:a16="http://schemas.microsoft.com/office/drawing/2014/main" val="3457458442"/>
                    </a:ext>
                  </a:extLst>
                </a:gridCol>
                <a:gridCol w="719743">
                  <a:extLst>
                    <a:ext uri="{9D8B030D-6E8A-4147-A177-3AD203B41FA5}">
                      <a16:colId xmlns:a16="http://schemas.microsoft.com/office/drawing/2014/main" val="1237243263"/>
                    </a:ext>
                  </a:extLst>
                </a:gridCol>
                <a:gridCol w="616923">
                  <a:extLst>
                    <a:ext uri="{9D8B030D-6E8A-4147-A177-3AD203B41FA5}">
                      <a16:colId xmlns:a16="http://schemas.microsoft.com/office/drawing/2014/main" val="2344988289"/>
                    </a:ext>
                  </a:extLst>
                </a:gridCol>
                <a:gridCol w="848270">
                  <a:extLst>
                    <a:ext uri="{9D8B030D-6E8A-4147-A177-3AD203B41FA5}">
                      <a16:colId xmlns:a16="http://schemas.microsoft.com/office/drawing/2014/main" val="3113071977"/>
                    </a:ext>
                  </a:extLst>
                </a:gridCol>
              </a:tblGrid>
              <a:tr h="410092"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day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mg 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ml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g/kg dm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mmol/l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mmol/d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mmol/g dom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3693286468"/>
                  </a:ext>
                </a:extLst>
              </a:tr>
              <a:tr h="77366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no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paper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study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year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repl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>
                          <a:effectLst/>
                          <a:latin typeface="+mn-lt"/>
                        </a:rPr>
                        <a:t>period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system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sampel incubation (DM)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rumen+buffer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chi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ch4v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ch4d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u="none" strike="noStrike" dirty="0">
                          <a:effectLst/>
                          <a:latin typeface="+mn-lt"/>
                        </a:rPr>
                        <a:t>ch4dom/dmd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4230611476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6,473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0,607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1,750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3615181693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6,518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0,571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1,625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3020888169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6,473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0,580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1,638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2129874525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6,429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0,563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1,580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4073619763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6,473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0,607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1,750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3672632145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6,205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0,531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1,567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1033152628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5,982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0,482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1,442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357331254"/>
                  </a:ext>
                </a:extLst>
              </a:tr>
              <a:tr h="4100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belanche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2016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batch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2,00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5,446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  <a:latin typeface="+mn-lt"/>
                        </a:rPr>
                        <a:t>0,432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  <a:latin typeface="+mn-lt"/>
                        </a:rPr>
                        <a:t>1,339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98" marR="8298" marT="8298" marB="0" anchor="ctr"/>
                </a:tc>
                <a:extLst>
                  <a:ext uri="{0D108BD9-81ED-4DB2-BD59-A6C34878D82A}">
                    <a16:rowId xmlns:a16="http://schemas.microsoft.com/office/drawing/2014/main" val="2124213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3F2ED-500B-4650-8566-56502267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24" y="339725"/>
            <a:ext cx="3667125" cy="113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7436D2-5C32-4F17-A8F4-30BBF1D0E920}"/>
              </a:ext>
            </a:extLst>
          </p:cNvPr>
          <p:cNvSpPr/>
          <p:nvPr/>
        </p:nvSpPr>
        <p:spPr>
          <a:xfrm>
            <a:off x="5590356" y="6519446"/>
            <a:ext cx="6502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Meta-</a:t>
            </a:r>
            <a:r>
              <a:rPr lang="en-US" dirty="0" err="1"/>
              <a:t>analisis</a:t>
            </a:r>
            <a:r>
              <a:rPr lang="en-US" dirty="0"/>
              <a:t> (PROC. MIXED)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Menurut</a:t>
            </a:r>
            <a:r>
              <a:rPr lang="en-US" dirty="0"/>
              <a:t> St-Pierre (2001):</a:t>
            </a:r>
          </a:p>
          <a:p>
            <a:pPr algn="ctr">
              <a:buNone/>
            </a:pPr>
            <a:r>
              <a:rPr lang="id-ID" b="1" dirty="0">
                <a:cs typeface="Times New Roman" pitchFamily="18" charset="0"/>
              </a:rPr>
              <a:t>Y</a:t>
            </a:r>
            <a:r>
              <a:rPr lang="id-ID" b="1" baseline="-25000" dirty="0">
                <a:cs typeface="Times New Roman" pitchFamily="18" charset="0"/>
              </a:rPr>
              <a:t>ij</a:t>
            </a:r>
            <a:r>
              <a:rPr lang="id-ID" b="1" dirty="0">
                <a:cs typeface="Times New Roman" pitchFamily="18" charset="0"/>
              </a:rPr>
              <a:t> = B</a:t>
            </a:r>
            <a:r>
              <a:rPr lang="id-ID" b="1" baseline="-25000" dirty="0">
                <a:cs typeface="Times New Roman" pitchFamily="18" charset="0"/>
              </a:rPr>
              <a:t>0</a:t>
            </a:r>
            <a:r>
              <a:rPr lang="id-ID" b="1" dirty="0">
                <a:cs typeface="Times New Roman" pitchFamily="18" charset="0"/>
              </a:rPr>
              <a:t> + B</a:t>
            </a:r>
            <a:r>
              <a:rPr lang="id-ID" b="1" baseline="-25000" dirty="0">
                <a:cs typeface="Times New Roman" pitchFamily="18" charset="0"/>
              </a:rPr>
              <a:t>1</a:t>
            </a:r>
            <a:r>
              <a:rPr lang="id-ID" b="1" dirty="0">
                <a:cs typeface="Times New Roman" pitchFamily="18" charset="0"/>
              </a:rPr>
              <a:t>X</a:t>
            </a:r>
            <a:r>
              <a:rPr lang="id-ID" b="1" baseline="-25000" dirty="0">
                <a:cs typeface="Times New Roman" pitchFamily="18" charset="0"/>
              </a:rPr>
              <a:t>ij</a:t>
            </a:r>
            <a:r>
              <a:rPr lang="id-ID" b="1" dirty="0">
                <a:cs typeface="Times New Roman" pitchFamily="18" charset="0"/>
              </a:rPr>
              <a:t> + s</a:t>
            </a:r>
            <a:r>
              <a:rPr lang="id-ID" b="1" baseline="-25000" dirty="0">
                <a:cs typeface="Times New Roman" pitchFamily="18" charset="0"/>
              </a:rPr>
              <a:t>i</a:t>
            </a:r>
            <a:r>
              <a:rPr lang="id-ID" b="1" dirty="0">
                <a:cs typeface="Times New Roman" pitchFamily="18" charset="0"/>
              </a:rPr>
              <a:t> + e</a:t>
            </a:r>
            <a:r>
              <a:rPr lang="id-ID" b="1" baseline="-25000" dirty="0">
                <a:cs typeface="Times New Roman" pitchFamily="18" charset="0"/>
              </a:rPr>
              <a:t>ij</a:t>
            </a:r>
            <a:endParaRPr lang="id-ID" dirty="0">
              <a:cs typeface="Times New Roman" pitchFamily="18" charset="0"/>
            </a:endParaRPr>
          </a:p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pPr lvl="1"/>
            <a:r>
              <a:rPr lang="id-ID" b="1" dirty="0">
                <a:cs typeface="Times New Roman" pitchFamily="18" charset="0"/>
              </a:rPr>
              <a:t>Y</a:t>
            </a:r>
            <a:r>
              <a:rPr lang="id-ID" b="1" baseline="-25000" dirty="0">
                <a:cs typeface="Times New Roman" pitchFamily="18" charset="0"/>
              </a:rPr>
              <a:t>i</a:t>
            </a:r>
            <a:r>
              <a:rPr lang="id-ID" baseline="-25000" dirty="0">
                <a:cs typeface="Times New Roman" pitchFamily="18" charset="0"/>
              </a:rPr>
              <a:t>j</a:t>
            </a:r>
            <a:r>
              <a:rPr lang="en-US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variabel dependen 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id-ID" b="1" dirty="0">
                <a:cs typeface="Times New Roman" pitchFamily="18" charset="0"/>
              </a:rPr>
              <a:t>B</a:t>
            </a:r>
            <a:r>
              <a:rPr lang="id-ID" b="1" baseline="-25000" dirty="0">
                <a:cs typeface="Times New Roman" pitchFamily="18" charset="0"/>
              </a:rPr>
              <a:t>0</a:t>
            </a:r>
            <a:r>
              <a:rPr lang="en-US" b="1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keseluruhan </a:t>
            </a:r>
            <a:r>
              <a:rPr lang="id-ID" i="1" dirty="0">
                <a:cs typeface="Times New Roman" pitchFamily="18" charset="0"/>
              </a:rPr>
              <a:t>intercept</a:t>
            </a:r>
            <a:r>
              <a:rPr lang="id-ID" dirty="0">
                <a:cs typeface="Times New Roman" pitchFamily="18" charset="0"/>
              </a:rPr>
              <a:t> di semua eksperimen (efek tetap)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id-ID" b="1" dirty="0">
                <a:cs typeface="Times New Roman" pitchFamily="18" charset="0"/>
              </a:rPr>
              <a:t>B</a:t>
            </a:r>
            <a:r>
              <a:rPr lang="id-ID" b="1" baseline="-25000" dirty="0">
                <a:cs typeface="Times New Roman" pitchFamily="18" charset="0"/>
              </a:rPr>
              <a:t>1</a:t>
            </a:r>
            <a:r>
              <a:rPr lang="en-US" b="1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koefisien regresi linier Y pada X (efek tetap)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id-ID" b="1" dirty="0">
                <a:cs typeface="Times New Roman" pitchFamily="18" charset="0"/>
              </a:rPr>
              <a:t>X</a:t>
            </a:r>
            <a:r>
              <a:rPr lang="id-ID" b="1" baseline="-25000" dirty="0">
                <a:cs typeface="Times New Roman" pitchFamily="18" charset="0"/>
              </a:rPr>
              <a:t>ij</a:t>
            </a:r>
            <a:r>
              <a:rPr lang="en-US" b="1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nilai variabel prediktor kontinu (level penambahan kitosan)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id-ID" b="1" dirty="0">
                <a:cs typeface="Times New Roman" pitchFamily="18" charset="0"/>
              </a:rPr>
              <a:t>s</a:t>
            </a:r>
            <a:r>
              <a:rPr lang="id-ID" b="1" baseline="-25000" dirty="0">
                <a:cs typeface="Times New Roman" pitchFamily="18" charset="0"/>
              </a:rPr>
              <a:t>i</a:t>
            </a:r>
            <a:r>
              <a:rPr lang="en-US" b="1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efek acak percobaan i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id-ID" b="1" dirty="0">
                <a:cs typeface="Times New Roman" pitchFamily="18" charset="0"/>
              </a:rPr>
              <a:t>e</a:t>
            </a:r>
            <a:r>
              <a:rPr lang="id-ID" b="1" baseline="-25000" dirty="0">
                <a:cs typeface="Times New Roman" pitchFamily="18" charset="0"/>
              </a:rPr>
              <a:t>ij</a:t>
            </a:r>
            <a:r>
              <a:rPr lang="en-US" b="1" baseline="-25000" dirty="0">
                <a:cs typeface="Times New Roman" pitchFamily="18" charset="0"/>
              </a:rPr>
              <a:t>	</a:t>
            </a:r>
            <a:r>
              <a:rPr lang="id-ID" dirty="0">
                <a:cs typeface="Times New Roman" pitchFamily="18" charset="0"/>
              </a:rPr>
              <a:t>= kesalahan residual yang tidak dapat dijelaskan</a:t>
            </a:r>
            <a:endParaRPr lang="en-US" dirty="0"/>
          </a:p>
          <a:p>
            <a:r>
              <a:rPr lang="en-US" dirty="0">
                <a:cs typeface="Times New Roman" pitchFamily="18" charset="0"/>
              </a:rPr>
              <a:t>D</a:t>
            </a:r>
            <a:r>
              <a:rPr lang="id-ID" dirty="0">
                <a:cs typeface="Times New Roman" pitchFamily="18" charset="0"/>
              </a:rPr>
              <a:t>isajikan dengan p-value dan </a:t>
            </a:r>
            <a:r>
              <a:rPr lang="id-ID" i="1" dirty="0">
                <a:cs typeface="Times New Roman" pitchFamily="18" charset="0"/>
              </a:rPr>
              <a:t>root mean square error</a:t>
            </a:r>
            <a:r>
              <a:rPr lang="id-ID" dirty="0">
                <a:cs typeface="Times New Roman" pitchFamily="18" charset="0"/>
              </a:rPr>
              <a:t> (RMSE). </a:t>
            </a:r>
            <a:endParaRPr lang="en-US" dirty="0">
              <a:cs typeface="Times New Roman" pitchFamily="18" charset="0"/>
            </a:endParaRPr>
          </a:p>
          <a:p>
            <a:r>
              <a:rPr lang="id-ID" dirty="0">
                <a:cs typeface="Times New Roman" pitchFamily="18" charset="0"/>
              </a:rPr>
              <a:t>Analisis statistik dilakukan dengan perangkat lunak SAS versi 9.1 (SAS Institute Inc., Cary, NC, USA)</a:t>
            </a:r>
            <a:endParaRPr lang="en-US" dirty="0"/>
          </a:p>
          <a:p>
            <a:pPr lvl="1"/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CC5B5-922D-4BE5-94E6-629739DE9E25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72C20-EB29-4B09-AADB-A4E5E902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840" y="1701800"/>
            <a:ext cx="8178345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9577C-4858-4637-BCED-880729A5B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474" y="1701800"/>
            <a:ext cx="8165077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 9.1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5CB623-075D-48AE-BA3B-4A5ECB11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479" y="1701800"/>
            <a:ext cx="8107066" cy="4470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1FC834-8230-4E99-AC56-C14741C9A411}"/>
              </a:ext>
            </a:extLst>
          </p:cNvPr>
          <p:cNvSpPr/>
          <p:nvPr/>
        </p:nvSpPr>
        <p:spPr>
          <a:xfrm>
            <a:off x="5590356" y="6508155"/>
            <a:ext cx="643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AFENUE (Animal Feed and Nutrition Modelling Research Group) </a:t>
            </a:r>
            <a:endParaRPr lang="en-ID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905</TotalTime>
  <Words>1575</Words>
  <Application>Microsoft Office PowerPoint</Application>
  <PresentationFormat>Custom</PresentationFormat>
  <Paragraphs>586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Class open house presentation</vt:lpstr>
      <vt:lpstr>Effects of Dietary Chitosan for Mitigating Enteric Methane Emissions from Ruminants: A Meta-Analysis of In Vitro Experiments</vt:lpstr>
      <vt:lpstr>Penentuan Topik</vt:lpstr>
      <vt:lpstr>Pengumpulan Data</vt:lpstr>
      <vt:lpstr>Input Data Base</vt:lpstr>
      <vt:lpstr>Input Data Base</vt:lpstr>
      <vt:lpstr>Model Meta-analisis (PROC. MIXED)</vt:lpstr>
      <vt:lpstr>Coding SAS 9.1</vt:lpstr>
      <vt:lpstr>Coding SAS 9.1</vt:lpstr>
      <vt:lpstr>Coding SAS 9.1</vt:lpstr>
      <vt:lpstr>Coding SAS 9.1</vt:lpstr>
      <vt:lpstr>Coding SAS 9.1</vt:lpstr>
      <vt:lpstr>Coding SAS 9.1</vt:lpstr>
      <vt:lpstr>Penyajian Data</vt:lpstr>
      <vt:lpstr>Penyajian Data</vt:lpstr>
      <vt:lpstr>Penyajian Data</vt:lpstr>
      <vt:lpstr>Penyajian Data</vt:lpstr>
      <vt:lpstr>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Meta-analisis Efek Kitosan terhadap Metanogenesis dan Fermentasi Rumen In Vitro</dc:title>
  <dc:creator>Rakhmad Perkasa</dc:creator>
  <cp:lastModifiedBy>Rakhmad Perkasa</cp:lastModifiedBy>
  <cp:revision>9</cp:revision>
  <dcterms:created xsi:type="dcterms:W3CDTF">2020-05-08T13:17:30Z</dcterms:created>
  <dcterms:modified xsi:type="dcterms:W3CDTF">2020-05-11T10:25:26Z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