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Average</a:t>
            </a:r>
            <a:endParaRPr lang="en-US" dirty="0"/>
          </a:p>
        </c:rich>
      </c:tx>
      <c:layout>
        <c:manualLayout>
          <c:xMode val="edge"/>
          <c:yMode val="edge"/>
          <c:x val="0.40888022303860444"/>
          <c:y val="1.10573472553423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Study (hrs)</c:v>
                </c:pt>
                <c:pt idx="1">
                  <c:v>Social Media (hrs)</c:v>
                </c:pt>
                <c:pt idx="2">
                  <c:v>Total Hrs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65-4EAA-97D3-AA9C8CB03A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34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22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743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4855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21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273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361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447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99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04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82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02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47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10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48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07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6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4DE097-FF32-41FF-AF67-9107ACEB5E7B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134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6114" y="1447800"/>
            <a:ext cx="12104913" cy="3329581"/>
          </a:xfrm>
        </p:spPr>
        <p:txBody>
          <a:bodyPr/>
          <a:lstStyle/>
          <a:p>
            <a:pPr algn="ctr"/>
            <a:r>
              <a:rPr lang="en-IN" b="1" dirty="0" smtClean="0"/>
              <a:t>The Impact Of Social Media On Students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Opportunities and Challenges</a:t>
            </a:r>
            <a:endParaRPr lang="en-IN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45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8000" dirty="0" smtClean="0"/>
              <a:t>Introduction</a:t>
            </a:r>
            <a:endParaRPr lang="en-IN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Growth of social media among students</a:t>
            </a:r>
          </a:p>
          <a:p>
            <a:r>
              <a:rPr lang="en-IN" dirty="0" smtClean="0"/>
              <a:t>Popular platforms: Facebook, Instagram, </a:t>
            </a:r>
            <a:r>
              <a:rPr lang="en-IN" dirty="0" err="1" smtClean="0"/>
              <a:t>Whatsapp</a:t>
            </a:r>
            <a:endParaRPr lang="en-IN" dirty="0" smtClean="0"/>
          </a:p>
          <a:p>
            <a:r>
              <a:rPr lang="en-IN" dirty="0" smtClean="0"/>
              <a:t>Average daily usage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5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Statistics And Graphs</a:t>
            </a:r>
            <a:endParaRPr lang="en-IN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15644"/>
              </p:ext>
            </p:extLst>
          </p:nvPr>
        </p:nvGraphicFramePr>
        <p:xfrm>
          <a:off x="6995887" y="3324402"/>
          <a:ext cx="4804227" cy="1083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409">
                  <a:extLst>
                    <a:ext uri="{9D8B030D-6E8A-4147-A177-3AD203B41FA5}">
                      <a16:colId xmlns:a16="http://schemas.microsoft.com/office/drawing/2014/main" val="788418321"/>
                    </a:ext>
                  </a:extLst>
                </a:gridCol>
                <a:gridCol w="1601409">
                  <a:extLst>
                    <a:ext uri="{9D8B030D-6E8A-4147-A177-3AD203B41FA5}">
                      <a16:colId xmlns:a16="http://schemas.microsoft.com/office/drawing/2014/main" val="4153549840"/>
                    </a:ext>
                  </a:extLst>
                </a:gridCol>
                <a:gridCol w="1601409">
                  <a:extLst>
                    <a:ext uri="{9D8B030D-6E8A-4147-A177-3AD203B41FA5}">
                      <a16:colId xmlns:a16="http://schemas.microsoft.com/office/drawing/2014/main" val="398454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Study (hrs)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Social Media (hrs)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98794"/>
                  </a:ext>
                </a:extLst>
              </a:tr>
              <a:tr h="44382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Average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46555"/>
                  </a:ext>
                </a:extLst>
              </a:tr>
            </a:tbl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871466624"/>
              </p:ext>
            </p:extLst>
          </p:nvPr>
        </p:nvGraphicFramePr>
        <p:xfrm>
          <a:off x="1537568" y="1814688"/>
          <a:ext cx="5024063" cy="4103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41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Positive And Negative Effects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/>
              <a:t>Pros:</a:t>
            </a:r>
          </a:p>
          <a:p>
            <a:r>
              <a:rPr lang="en-IN" sz="2400" dirty="0" smtClean="0"/>
              <a:t>Connectivity</a:t>
            </a:r>
            <a:endParaRPr lang="en-IN" sz="2400" dirty="0"/>
          </a:p>
          <a:p>
            <a:r>
              <a:rPr lang="en-IN" sz="2400" dirty="0"/>
              <a:t>Learning</a:t>
            </a:r>
          </a:p>
          <a:p>
            <a:r>
              <a:rPr lang="en-IN" sz="2400" dirty="0"/>
              <a:t>Networking</a:t>
            </a:r>
            <a:r>
              <a:rPr lang="en-IN" sz="3200" dirty="0"/>
              <a:t>  </a:t>
            </a:r>
          </a:p>
          <a:p>
            <a:endParaRPr lang="en-IN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IN" sz="3200" dirty="0" smtClean="0">
                <a:solidFill>
                  <a:prstClr val="white"/>
                </a:solidFill>
              </a:rPr>
              <a:t>Cons:</a:t>
            </a:r>
            <a:endParaRPr lang="en-IN" sz="3200" dirty="0">
              <a:solidFill>
                <a:prstClr val="white"/>
              </a:solidFill>
            </a:endParaRPr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IN" sz="2400" dirty="0" smtClean="0">
                <a:solidFill>
                  <a:prstClr val="white"/>
                </a:solidFill>
              </a:rPr>
              <a:t>Distraction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IN" sz="2400" dirty="0" smtClean="0">
                <a:solidFill>
                  <a:prstClr val="white"/>
                </a:solidFill>
              </a:rPr>
              <a:t>Addiction</a:t>
            </a:r>
            <a:r>
              <a:rPr lang="en-IN" sz="3200" dirty="0" smtClean="0">
                <a:solidFill>
                  <a:prstClr val="white"/>
                </a:solidFill>
              </a:rPr>
              <a:t> 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IN" sz="2400" dirty="0" smtClean="0">
                <a:solidFill>
                  <a:prstClr val="white"/>
                </a:solidFill>
              </a:rPr>
              <a:t>Sleep Issues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63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Conclusions And </a:t>
            </a:r>
            <a:r>
              <a:rPr lang="en-IN" b="1" dirty="0" err="1" smtClean="0"/>
              <a:t>Suggesions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000" dirty="0" smtClean="0"/>
              <a:t>Summary:</a:t>
            </a:r>
          </a:p>
          <a:p>
            <a:pPr marL="0" indent="0">
              <a:buNone/>
            </a:pPr>
            <a:r>
              <a:rPr lang="en-IN" sz="3000" dirty="0" smtClean="0"/>
              <a:t>Social media is powerful but needs balance</a:t>
            </a:r>
          </a:p>
          <a:p>
            <a:pPr marL="0" indent="0">
              <a:buNone/>
            </a:pPr>
            <a:r>
              <a:rPr lang="en-IN" sz="3000" dirty="0" smtClean="0"/>
              <a:t>Students should manage time wisely</a:t>
            </a:r>
          </a:p>
          <a:p>
            <a:pPr marL="0" indent="0">
              <a:buNone/>
            </a:pPr>
            <a:r>
              <a:rPr lang="en-IN" sz="3000" dirty="0" smtClean="0"/>
              <a:t>They should use more for education purposes less for entertainment.</a:t>
            </a:r>
          </a:p>
          <a:p>
            <a:pPr marL="0" indent="0">
              <a:buNone/>
            </a:pP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48839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88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The Impact Of Social Media On Students</vt:lpstr>
      <vt:lpstr>Introduction</vt:lpstr>
      <vt:lpstr>Statistics And Graphs</vt:lpstr>
      <vt:lpstr>Positive And Negative Effects</vt:lpstr>
      <vt:lpstr>Conclusions And Suggesions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Social Media On Students</dc:title>
  <dc:creator>Saif Azhari</dc:creator>
  <cp:lastModifiedBy>Saif Azhari</cp:lastModifiedBy>
  <cp:revision>8</cp:revision>
  <dcterms:created xsi:type="dcterms:W3CDTF">2025-09-14T16:40:57Z</dcterms:created>
  <dcterms:modified xsi:type="dcterms:W3CDTF">2025-09-14T17:23:32Z</dcterms:modified>
</cp:coreProperties>
</file>