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4A12-2404-CABA-974D-2F7C5213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81D7-6860-4552-06F2-41C248A3B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2E09C-ADB4-82A2-9FBB-5746F6D0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F26-2F48-436C-AB8C-A26F3CFB2AD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9C316-543D-B81A-14C6-D0FF2D23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77F74-F5BA-A9B9-4291-9BB1A240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1105-3B5B-44AA-915F-0B93A0924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7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2AAC-4289-4F72-4482-E2AC0FC8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F6AB6-8929-09B4-644F-4B624D945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620AF-C89D-6275-7299-910C07D8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F26-2F48-436C-AB8C-A26F3CFB2AD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68F0-8196-7A40-9F12-52775B79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1056-32B0-9B4A-6AEA-99EBFC3E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1105-3B5B-44AA-915F-0B93A0924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94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DF789-5A77-58A6-538A-C693FEF98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5EABD-CBF3-1B39-59B1-45DCF298D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2F78-40A3-4875-5D91-12C966A6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F26-2F48-436C-AB8C-A26F3CFB2AD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50F90-841A-F611-5BE8-24A256CE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38681-AC7B-7EC2-F123-A0BAA71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1105-3B5B-44AA-915F-0B93A0924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00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66418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27/08/2024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5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1EC0-4942-2E8F-8B34-C238EE64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2808-6DD9-E3FE-78BE-95959C6D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013B-D177-D29F-FB15-BA993007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F26-2F48-436C-AB8C-A26F3CFB2AD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7194-D40A-7EAF-21DD-C3D4C448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3102-8653-72C9-E291-E46C2E80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1105-3B5B-44AA-915F-0B93A0924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47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461D-9365-4976-E343-5A6D9614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15810-B678-1262-81FD-4DD4E66B8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32A90-B216-024D-02AF-6BA11F0B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F26-2F48-436C-AB8C-A26F3CFB2AD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F484-4B59-AF8E-950C-E333C5DA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E23AC-CFD4-A31F-5FCC-B315141D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1105-3B5B-44AA-915F-0B93A0924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96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95B1-1424-EBFF-A6C1-7C12C03A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317F-C159-6463-F670-605C2B410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66832-F131-9D5C-CD57-6AFF55CA8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7F1C6-4764-2FA3-9882-DC8F5FB5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F26-2F48-436C-AB8C-A26F3CFB2AD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01965-4BC4-DFF4-0D61-D371D82A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3FF46-AC0D-A5AD-FF62-8F4D0274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1105-3B5B-44AA-915F-0B93A0924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71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50D1-A838-B901-037F-AD7C9FE7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7264-9E68-8C4B-85A0-E2AFE1CA0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F3FA-8D44-3B02-BB93-11F66037A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6B73A-7D23-ECBF-C978-4A92CC13C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7560C-53D5-3F87-EFE4-27EA9FC8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E0B7E-BD76-6C87-B983-69F61526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F26-2F48-436C-AB8C-A26F3CFB2AD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BD2BC-079A-2BAC-3CCA-F279CC86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42C24-CC31-1862-DF7A-5E6AE366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1105-3B5B-44AA-915F-0B93A0924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221C-0382-575A-1F4E-0AD83D21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E86BF-C12E-7340-F9F2-AA11C66C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F26-2F48-436C-AB8C-A26F3CFB2AD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403BF-A4FE-92F2-50FF-7307E13F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393A0-41CE-688D-D395-E488CCFC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1105-3B5B-44AA-915F-0B93A0924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9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FA815-11E9-8586-6ED5-672296B0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F26-2F48-436C-AB8C-A26F3CFB2AD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A6548-5A17-36F4-D2C3-9E5B4D8C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0BBD0-2F35-3332-A309-10A0BB01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1105-3B5B-44AA-915F-0B93A0924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87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CD70-F492-73CE-6126-9BC989B7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1046-BC51-B0DD-DA9B-E68E1DF4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A0155-1C72-8DCC-AA7E-1E05CB6C9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961FB-DE89-310C-961A-75E07B2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F26-2F48-436C-AB8C-A26F3CFB2AD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981BF-0DF2-EF73-9ADC-902F01C4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C9AB4-B207-1362-308D-FCDB8A97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1105-3B5B-44AA-915F-0B93A0924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9C66-F717-9356-3D9B-7AB12676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58384-E103-7C81-4834-0949EA88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C4DA1-ADD1-563A-C2F5-C1A51D1E5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965DB-796F-CE09-8619-035E2F46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F26-2F48-436C-AB8C-A26F3CFB2AD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C2179-E07A-E2B1-0857-E4D99E35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C8EC5-95A0-8E8F-9D5D-3659ED57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1105-3B5B-44AA-915F-0B93A0924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45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CF831-24A6-8D09-0965-26C7103F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0B4E5-C7FF-1934-196C-77FB1B238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642A-7393-F7FC-D860-280DC6D63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8D1F26-2F48-436C-AB8C-A26F3CFB2AD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63740-D37C-E03D-29D8-E1AB0685F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8A997-59CD-DCF2-394E-F7C9A610F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31105-3B5B-44AA-915F-0B93A0924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30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59138"/>
            <a:ext cx="9144000" cy="217752"/>
          </a:xfrm>
        </p:spPr>
        <p:txBody>
          <a:bodyPr/>
          <a:lstStyle/>
          <a:p>
            <a:r>
              <a:rPr lang="en-GB" dirty="0"/>
              <a:t>2024-08-27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E61C1C3-1AF5-D3E5-729A-617D47289EF4}"/>
              </a:ext>
            </a:extLst>
          </p:cNvPr>
          <p:cNvSpPr/>
          <p:nvPr/>
        </p:nvSpPr>
        <p:spPr>
          <a:xfrm>
            <a:off x="0" y="0"/>
            <a:ext cx="12192000" cy="991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20" y="-1160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>
            <a:normAutofit lnSpcReduction="10000"/>
          </a:bodyPr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1"/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bg1"/>
                  </a:solidFill>
                </a:rPr>
                <a:t>4.58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Reviews from </a:t>
            </a:r>
            <a:r>
              <a:rPr lang="en-CA" sz="2400" b="1" dirty="0">
                <a:solidFill>
                  <a:schemeClr val="bg1"/>
                </a:solidFill>
              </a:rPr>
              <a:t>69</a:t>
            </a:r>
            <a:r>
              <a:rPr lang="en-CA" dirty="0">
                <a:solidFill>
                  <a:schemeClr val="bg1"/>
                </a:solidFill>
              </a:rPr>
              <a:t> Countries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3496</a:t>
            </a:r>
            <a:r>
              <a:rPr lang="en-CA" dirty="0">
                <a:solidFill>
                  <a:schemeClr val="bg1"/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collected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1796E4-1896-2605-C552-E7E6D4BF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30" y="1020417"/>
            <a:ext cx="2643948" cy="2311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8FC4C4-EDB2-5E75-D417-AE11E798B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979" y="3977082"/>
            <a:ext cx="3703021" cy="23111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E82CF8-1CB5-D971-EDC8-05DCBC3B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19" y="2340545"/>
            <a:ext cx="4988669" cy="28002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FC0B8A-5EC2-A8EA-CE73-6EB6FDC28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6362" y="1020417"/>
            <a:ext cx="2514817" cy="25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British Airways</vt:lpstr>
      <vt:lpstr>Key Metrics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Adnan</dc:creator>
  <cp:lastModifiedBy>Mohammad Adnan</cp:lastModifiedBy>
  <cp:revision>1</cp:revision>
  <dcterms:created xsi:type="dcterms:W3CDTF">2024-08-27T10:01:52Z</dcterms:created>
  <dcterms:modified xsi:type="dcterms:W3CDTF">2024-08-27T10:10:37Z</dcterms:modified>
</cp:coreProperties>
</file>