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FB2F-675C-1761-E9D2-0B6F9D4FA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73FEA-5EF9-2E37-3149-0D0AB6238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F1573-47B5-B289-D4AF-04C22F80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0A76-723A-4AF4-8601-250812E24405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EE715-1A71-A27F-A4EF-54077A30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29B93-BEA6-5D56-6BCA-6517E00F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FC81-B26A-427A-976A-3EC1D3EA5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19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EA3A-CFF5-7BD9-E13F-E44D34E6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A66D0-0F95-0F95-FCDD-D04DD2787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F4D5C-629B-067D-0226-8CD77055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0A76-723A-4AF4-8601-250812E24405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0FCA7-11A1-3DCE-D5D8-CFDC28F8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FAFFB-2201-A7F4-CE3C-0ED9DAC3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FC81-B26A-427A-976A-3EC1D3EA5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44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CD108-24E5-4907-C1E6-D3B58A64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9DC3F-2703-7A78-6BC4-C9D9BBDF7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48D3A-316A-6E21-177A-D429FE08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0A76-723A-4AF4-8601-250812E24405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E2B5F-7245-BE15-A26F-7AAC2BE1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48302-8CC4-0C5B-5ADD-A05158B8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FC81-B26A-427A-976A-3EC1D3EA5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225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268218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27/08/2024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9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C5BC-5CAA-B8A2-722A-927D1812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BA4F1-2331-3D41-EBBF-69B77B8CE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48939-52EA-9056-E6B7-5B0D25C0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0A76-723A-4AF4-8601-250812E24405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3255F-0AE7-F9DA-6FF5-1D8A21FE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18F0E-9BB0-A055-9A8F-2FCABB55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FC81-B26A-427A-976A-3EC1D3EA5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14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4DC9-BAE5-DA8E-ADAF-4C2EBECC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6DAFD-0BA1-CD31-4E5C-657DBEB06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5B141-F71B-26D6-6E1B-BE16BA53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0A76-723A-4AF4-8601-250812E24405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482AA-F992-F4F7-375E-6A3ECD62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6EBAA-720C-BF83-79D8-11A0712E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FC81-B26A-427A-976A-3EC1D3EA5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74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D705-474D-F993-031E-E8DD790F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44C2B-C73B-A6BC-76FB-A7963B5FC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7399F-FA9B-EB6A-ED89-6E590BFD4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561CA-142D-4F01-750B-8F28CD65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0A76-723A-4AF4-8601-250812E24405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CED14-C23C-54A3-DE1E-FFACB5CC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B6F83-9908-0817-32E8-2F594E97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FC81-B26A-427A-976A-3EC1D3EA5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78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C246-C88A-A701-6F7E-97CA29FB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4B5AA-4ABF-DD8D-C020-D9F48AA6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DA58B-DDCD-61CA-403B-298507FB0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21729-5689-BBBE-E315-7BBB57B31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DC13B-AC28-E83E-C3BC-48524EF81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85499-AC2E-A5E2-9CCA-76320B2C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0A76-723A-4AF4-8601-250812E24405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F77BE-3613-14B0-E28A-50B142B1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81146-DBA5-A71A-1B4D-474800B5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FC81-B26A-427A-976A-3EC1D3EA5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91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1FB5-920E-8FEE-C3B7-1B361B73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D08C1-8156-155A-0965-2A420737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0A76-723A-4AF4-8601-250812E24405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471F5-0A9E-D5A5-AD87-198F9A3B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1750B-1AAB-FA21-1FBA-758B09C2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FC81-B26A-427A-976A-3EC1D3EA5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1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4804C-9038-9A95-5783-848A5356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0A76-723A-4AF4-8601-250812E24405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896AB-BBD6-2066-75A4-981857B5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A6382-D2FA-EC9A-EB64-E107A89F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FC81-B26A-427A-976A-3EC1D3EA5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72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CDC0-76F4-AACD-B957-24C0C2CA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C46E9-8A6C-094A-026B-FE8015859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E3D72-A303-4AD6-56DA-4879C3408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BFC74-8AFA-34F9-EB7A-D11F29FA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0A76-723A-4AF4-8601-250812E24405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FB991-6188-21CC-2B42-EFCF0B53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4DD4C-223C-9584-808F-400B7017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FC81-B26A-427A-976A-3EC1D3EA5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05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FFB3-3274-5B3B-AF63-B1CCE637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3D2B7-ABFA-0C4C-2574-3E2BF08DA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17AA7-B07C-56B7-646E-E5A970572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B8AF0-162D-DD42-BD18-14BC0BE5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0A76-723A-4AF4-8601-250812E24405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37683-7173-4131-EF21-9F88D492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C559A-DD6B-C634-0C8C-ECF3C3CF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FC81-B26A-427A-976A-3EC1D3EA5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76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413F7-096E-1683-623D-43AD9A0D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EC5DC-184F-C175-856A-E23022A32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C1219-66DF-A7C9-10B4-870099EB6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490A76-723A-4AF4-8601-250812E24405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B336F-D9CE-596C-7AB4-0B54E0E3A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0A942-2FB8-A755-38BA-56044AE23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E4FC81-B26A-427A-976A-3EC1D3EA5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22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59138"/>
            <a:ext cx="9144000" cy="217752"/>
          </a:xfrm>
        </p:spPr>
        <p:txBody>
          <a:bodyPr/>
          <a:lstStyle/>
          <a:p>
            <a:r>
              <a:rPr lang="en-GB" dirty="0"/>
              <a:t>2024-08-27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F74A60-D94E-6C0A-5E75-8A7517451E31}"/>
              </a:ext>
            </a:extLst>
          </p:cNvPr>
          <p:cNvSpPr/>
          <p:nvPr/>
        </p:nvSpPr>
        <p:spPr>
          <a:xfrm>
            <a:off x="-10880" y="0"/>
            <a:ext cx="12202880" cy="1074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64" y="-8376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Predictive Modelling Results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183637" y="1217006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Recall Rate</a:t>
            </a:r>
          </a:p>
          <a:p>
            <a:pPr algn="ctr"/>
            <a:r>
              <a:rPr lang="en-CA" sz="2400" b="1" dirty="0">
                <a:solidFill>
                  <a:schemeClr val="bg1"/>
                </a:solidFill>
              </a:rPr>
              <a:t>58%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2667368" y="1218426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bg1"/>
                </a:solidFill>
              </a:rPr>
              <a:t>59%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408CB1-6ACD-7DE2-9487-72CE66007713}"/>
              </a:ext>
            </a:extLst>
          </p:cNvPr>
          <p:cNvSpPr txBox="1">
            <a:spLocks/>
          </p:cNvSpPr>
          <p:nvPr/>
        </p:nvSpPr>
        <p:spPr>
          <a:xfrm>
            <a:off x="114364" y="2350320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E71D0C-B398-3F3F-1E7F-11DEDD8381F2}"/>
              </a:ext>
            </a:extLst>
          </p:cNvPr>
          <p:cNvSpPr txBox="1">
            <a:spLocks/>
          </p:cNvSpPr>
          <p:nvPr/>
        </p:nvSpPr>
        <p:spPr>
          <a:xfrm>
            <a:off x="2591537" y="2350319"/>
            <a:ext cx="2292190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Will be predicted as actually completed bookings out of all successfully completed bookings. </a:t>
            </a:r>
            <a:endParaRPr lang="en-GB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DAFAA2D-6067-D57A-C73B-D1C9D92A6462}"/>
              </a:ext>
            </a:extLst>
          </p:cNvPr>
          <p:cNvSpPr txBox="1">
            <a:spLocks/>
          </p:cNvSpPr>
          <p:nvPr/>
        </p:nvSpPr>
        <p:spPr>
          <a:xfrm>
            <a:off x="113755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8DCA6A-69B0-0F34-F512-8A610FB04802}"/>
              </a:ext>
            </a:extLst>
          </p:cNvPr>
          <p:cNvSpPr/>
          <p:nvPr/>
        </p:nvSpPr>
        <p:spPr>
          <a:xfrm>
            <a:off x="2601864" y="4015624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bg1"/>
                </a:solidFill>
              </a:rPr>
              <a:t>61%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77C6E2C-5542-56D9-8007-A154BE202A8B}"/>
              </a:ext>
            </a:extLst>
          </p:cNvPr>
          <p:cNvSpPr txBox="1">
            <a:spLocks/>
          </p:cNvSpPr>
          <p:nvPr/>
        </p:nvSpPr>
        <p:spPr>
          <a:xfrm>
            <a:off x="114364" y="2350319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53A06D-22D8-EDE9-C6E7-74EFF4E67738}"/>
              </a:ext>
            </a:extLst>
          </p:cNvPr>
          <p:cNvSpPr txBox="1">
            <a:spLocks/>
          </p:cNvSpPr>
          <p:nvPr/>
        </p:nvSpPr>
        <p:spPr>
          <a:xfrm>
            <a:off x="114364" y="3110344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66% Chance of predicting true incomplete bookings correctly. </a:t>
            </a:r>
            <a:endParaRPr lang="en-GB" sz="1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8AF3607-5A12-FA64-3D28-786DE745E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114" y="1171558"/>
            <a:ext cx="6467522" cy="4514883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997A710-EA11-EE5D-48FA-BBC81D7F36E7}"/>
              </a:ext>
            </a:extLst>
          </p:cNvPr>
          <p:cNvSpPr txBox="1">
            <a:spLocks/>
          </p:cNvSpPr>
          <p:nvPr/>
        </p:nvSpPr>
        <p:spPr>
          <a:xfrm>
            <a:off x="114364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DE0BBC9-CCC6-32C3-4C35-8F85E454182F}"/>
              </a:ext>
            </a:extLst>
          </p:cNvPr>
          <p:cNvSpPr txBox="1">
            <a:spLocks/>
          </p:cNvSpPr>
          <p:nvPr/>
        </p:nvSpPr>
        <p:spPr>
          <a:xfrm>
            <a:off x="6459746" y="5686441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Top features that can drive successful flight bookings.</a:t>
            </a:r>
            <a:endParaRPr lang="en-GB" sz="105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5C92B7C-B314-5505-916F-59A6337A6677}"/>
              </a:ext>
            </a:extLst>
          </p:cNvPr>
          <p:cNvSpPr txBox="1">
            <a:spLocks/>
          </p:cNvSpPr>
          <p:nvPr/>
        </p:nvSpPr>
        <p:spPr>
          <a:xfrm>
            <a:off x="169781" y="5380534"/>
            <a:ext cx="4713945" cy="1153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We are concerned with not predicting the successful bookings correctly. Imbalance dataset drives higher accuracy but it does not accurately predict the successful bookings. 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Dataset was balanced with 8k labelled as incomplete bookings and 7k as complete bookings. 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131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British Airways</vt:lpstr>
      <vt:lpstr>Predictive Modelling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Adnan</dc:creator>
  <cp:lastModifiedBy>Mohammad Adnan</cp:lastModifiedBy>
  <cp:revision>1</cp:revision>
  <dcterms:created xsi:type="dcterms:W3CDTF">2024-08-27T16:39:17Z</dcterms:created>
  <dcterms:modified xsi:type="dcterms:W3CDTF">2024-08-27T16:42:26Z</dcterms:modified>
</cp:coreProperties>
</file>