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314" r:id="rId5"/>
    <p:sldId id="326" r:id="rId6"/>
    <p:sldId id="327" r:id="rId7"/>
    <p:sldId id="329" r:id="rId8"/>
    <p:sldId id="330" r:id="rId9"/>
    <p:sldId id="336" r:id="rId10"/>
    <p:sldId id="335" r:id="rId11"/>
    <p:sldId id="333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5388" autoAdjust="0"/>
  </p:normalViewPr>
  <p:slideViewPr>
    <p:cSldViewPr snapToGrid="0">
      <p:cViewPr varScale="1">
        <p:scale>
          <a:sx n="59" d="100"/>
          <a:sy n="59" d="100"/>
        </p:scale>
        <p:origin x="812" y="5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Quicksort Runtime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Sheet1!$J$3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Sheet1!$I$4:$I$14</c:f>
              <c:numCache>
                <c:formatCode>General</c:formatCode>
                <c:ptCount val="11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</c:numCache>
            </c:numRef>
          </c:cat>
          <c:val>
            <c:numRef>
              <c:f>Sheet1!$J$4:$J$14</c:f>
              <c:numCache>
                <c:formatCode>General</c:formatCode>
                <c:ptCount val="11"/>
                <c:pt idx="0">
                  <c:v>0</c:v>
                </c:pt>
                <c:pt idx="1">
                  <c:v>4.6224166666666671</c:v>
                </c:pt>
                <c:pt idx="2">
                  <c:v>18.008966666666669</c:v>
                </c:pt>
                <c:pt idx="3">
                  <c:v>33.607466666666667</c:v>
                </c:pt>
                <c:pt idx="4">
                  <c:v>42.7575</c:v>
                </c:pt>
                <c:pt idx="5">
                  <c:v>66.21823333333333</c:v>
                </c:pt>
                <c:pt idx="6">
                  <c:v>102.92066666666666</c:v>
                </c:pt>
                <c:pt idx="7">
                  <c:v>125.86099999999999</c:v>
                </c:pt>
                <c:pt idx="8">
                  <c:v>163.91</c:v>
                </c:pt>
                <c:pt idx="9">
                  <c:v>202.09933333333333</c:v>
                </c:pt>
                <c:pt idx="10">
                  <c:v>250.99366666666666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86-4D50-AA74-1C9EC1CABD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2625359"/>
        <c:axId val="1192625839"/>
      </c:lineChart>
      <c:catAx>
        <c:axId val="11926253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Elements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625839"/>
        <c:crosses val="autoZero"/>
        <c:auto val="1"/>
        <c:lblAlgn val="ctr"/>
        <c:lblOffset val="100"/>
        <c:noMultiLvlLbl val="0"/>
      </c:catAx>
      <c:valAx>
        <c:axId val="1192625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2625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>
        <a:lumMod val="75000"/>
      </a:schemeClr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9197E-C7D1-7B39-85DB-932EEDC44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8F8DA8-0F0E-A11A-F04F-53E381CE10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D309AB-91FC-ADEE-92EF-E3A924DF8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0BA99-6E95-2207-FDFF-2E5CD1188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1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A9B5F-9C09-4FE8-5A3F-E68A3F5F3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7F63F3-BC15-F095-4269-4DD953DBC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C02FFA-B993-DA55-1CB5-A18F827FF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C1DCB-1C80-838D-AC7B-3634553A2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C7537-E5C8-14AB-C4D6-06A43783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D0AEA9-B503-C2F5-2585-F3A2834AB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FCD6D7-9B91-4BA5-C99F-A575C1CC1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3EA4-BA6B-1903-55D5-ABD4A2D15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5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6F63E-DC39-7C88-3882-6AB046D37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62D968-12C0-D60D-4736-A51E9F565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AA4A59-A89F-4C3F-2F5F-EB35B38B0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2C7AB-AABE-ADE0-EF0F-B508BC50B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5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E0FA1-74EB-B1F0-489F-4EF8CA870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BCD5B-DE26-5E6B-31B2-203DDB322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F7C25-AA5E-4645-8626-E1ED905D5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D9BB9-EC29-98B5-493E-17FE4CF5F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4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FFEFB-2FCE-E144-2334-E81C044F3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4AA55C-F75E-C009-4F8E-33A7B1BDB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AE55DC-CD7B-6259-068E-8CC5FABEC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DC9E5-8343-FD4D-5B83-021ED1267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35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7E3AC-E02B-FA6E-268E-9A33225D2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CC97DA-73CB-2CAD-ACFC-0A806AEE4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A56470-765D-61C2-F11A-82BFBEDCD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6E73C-0EF6-2268-874C-BE75B357C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4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146C0-9855-4451-6FD0-E225CB77B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8F00BA-319C-09B4-8860-ABC35AEC2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3960F9-70EA-8136-E4A5-FB3468928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ED42A-2B1C-132E-30A3-1472325BC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391121-15DE-5958-16AF-7BEF6D39D3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08175" y="1746358"/>
            <a:ext cx="9028959" cy="1682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09" y="1972524"/>
            <a:ext cx="8723492" cy="1181935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Quicksort in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C0FDB-5A72-E9B4-7D93-F9226424DF51}"/>
              </a:ext>
            </a:extLst>
          </p:cNvPr>
          <p:cNvSpPr txBox="1"/>
          <p:nvPr/>
        </p:nvSpPr>
        <p:spPr>
          <a:xfrm>
            <a:off x="3048000" y="3941019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Mohammad Iqbal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CSC 210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12/04/2024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43A9-0986-8523-BF1D-CAAC1CE2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6943"/>
            <a:ext cx="5181600" cy="602344"/>
          </a:xfrm>
        </p:spPr>
        <p:txBody>
          <a:bodyPr/>
          <a:lstStyle/>
          <a:p>
            <a:r>
              <a:rPr lang="en-US" dirty="0"/>
              <a:t>Quicksort in C++ (SWAP)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F37F1-7728-35D0-EE16-774302634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A13EB-66B9-FBCA-615F-4610BBE8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27431"/>
            <a:ext cx="6245592" cy="302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1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FF576-AF60-2EE7-E2CE-37EE386CC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7DC8-B7CA-51C3-7E88-E75AF7A6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6943"/>
            <a:ext cx="5486400" cy="602344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 in C++ (partition)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9F463-93FE-65D5-8C58-BCEECEB81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C8245-9102-9CC0-02B1-921EE6C4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8970"/>
            <a:ext cx="8874620" cy="345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6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24618-0310-3D6A-11A6-B5017512D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0225-7CF3-5B8E-0058-C453DCF9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6943"/>
            <a:ext cx="5486400" cy="602344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 in C++ (quicksort)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9A43F-FE60-0B48-AB9A-097D6F216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A42CF2-5E3F-3224-666A-34C2FF265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48485"/>
            <a:ext cx="8366708" cy="28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51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E7E82-3870-3165-189C-89B099FB2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9D8-A481-CB36-4C4C-8DD86F75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76943"/>
            <a:ext cx="8588829" cy="602344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 in C++ (main worst case scenario)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68C74-5654-2067-FDFD-438345D8F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C51EF-B087-22A1-0470-6D2EF645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35760"/>
            <a:ext cx="9865674" cy="34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E67BD-88C6-CC7C-E23A-39638FF21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B395-9F6F-8314-C57A-B465B2E0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76943"/>
            <a:ext cx="8588829" cy="602344"/>
          </a:xfrm>
        </p:spPr>
        <p:txBody>
          <a:bodyPr>
            <a:normAutofit/>
          </a:bodyPr>
          <a:lstStyle/>
          <a:p>
            <a:r>
              <a:rPr lang="en-US" dirty="0"/>
              <a:t>Quicksort in C++ (runtime 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A2B74-125F-1C2E-E42C-B30A4359F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6783D7-5482-343C-32C3-66D1D70E3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52170"/>
              </p:ext>
            </p:extLst>
          </p:nvPr>
        </p:nvGraphicFramePr>
        <p:xfrm>
          <a:off x="1142846" y="1815046"/>
          <a:ext cx="3211286" cy="379544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05643">
                  <a:extLst>
                    <a:ext uri="{9D8B030D-6E8A-4147-A177-3AD203B41FA5}">
                      <a16:colId xmlns:a16="http://schemas.microsoft.com/office/drawing/2014/main" val="1801208655"/>
                    </a:ext>
                  </a:extLst>
                </a:gridCol>
                <a:gridCol w="1605643">
                  <a:extLst>
                    <a:ext uri="{9D8B030D-6E8A-4147-A177-3AD203B41FA5}">
                      <a16:colId xmlns:a16="http://schemas.microsoft.com/office/drawing/2014/main" val="1276671989"/>
                    </a:ext>
                  </a:extLst>
                </a:gridCol>
              </a:tblGrid>
              <a:tr h="3378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Elements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Time (ms)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021462"/>
                  </a:ext>
                </a:extLst>
              </a:tr>
              <a:tr h="310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2562498"/>
                  </a:ext>
                </a:extLst>
              </a:tr>
              <a:tr h="310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4.622417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1233913"/>
                  </a:ext>
                </a:extLst>
              </a:tr>
              <a:tr h="310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18.00897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751756"/>
                  </a:ext>
                </a:extLst>
              </a:tr>
              <a:tr h="310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33.60747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2679721"/>
                  </a:ext>
                </a:extLst>
              </a:tr>
              <a:tr h="310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42.7575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87324403"/>
                  </a:ext>
                </a:extLst>
              </a:tr>
              <a:tr h="310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66.21823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9166854"/>
                  </a:ext>
                </a:extLst>
              </a:tr>
              <a:tr h="310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6000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102.9207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83264"/>
                  </a:ext>
                </a:extLst>
              </a:tr>
              <a:tr h="310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7000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125.861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815662"/>
                  </a:ext>
                </a:extLst>
              </a:tr>
              <a:tr h="310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163.91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40821"/>
                  </a:ext>
                </a:extLst>
              </a:tr>
              <a:tr h="310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9000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202.0993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1696337"/>
                  </a:ext>
                </a:extLst>
              </a:tr>
              <a:tr h="31086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250.9937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493006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17AFEC-0083-E898-BA55-8CBE4CE36A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275668"/>
              </p:ext>
            </p:extLst>
          </p:nvPr>
        </p:nvGraphicFramePr>
        <p:xfrm>
          <a:off x="5083016" y="1726127"/>
          <a:ext cx="6085113" cy="3973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105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EEA7E-212C-B891-1D64-1C937E7C8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34D6-ABBA-37B9-2D5C-AC123F2E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76943"/>
            <a:ext cx="8588829" cy="602344"/>
          </a:xfrm>
        </p:spPr>
        <p:txBody>
          <a:bodyPr>
            <a:normAutofit/>
          </a:bodyPr>
          <a:lstStyle/>
          <a:p>
            <a:r>
              <a:rPr lang="en-US" dirty="0"/>
              <a:t>Quicksort in C++ (Best Scenario)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845ED-C4A8-C16F-7494-C43C21E8D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164F1-78CC-25A2-F30C-E890A818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83185"/>
            <a:ext cx="9901331" cy="307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12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07FF6-9351-7FE3-4ED7-36D829F92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DCD5-2FA6-D490-BF1D-C1FCA252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76943"/>
            <a:ext cx="8588829" cy="602344"/>
          </a:xfrm>
        </p:spPr>
        <p:txBody>
          <a:bodyPr>
            <a:normAutofit/>
          </a:bodyPr>
          <a:lstStyle/>
          <a:p>
            <a:r>
              <a:rPr lang="en-US" dirty="0"/>
              <a:t>Quicksort in C++ (Runtime 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5D6B7-4BAE-0B6B-903D-A525530B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C6485-043C-9172-63A3-0E09F0B13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46" y="1683678"/>
            <a:ext cx="8256307" cy="4058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41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67C54-2BA3-4728-B384-0F3018E6C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FA65B3-B2CB-4235-6FA5-DD969D9A2D05}"/>
              </a:ext>
            </a:extLst>
          </p:cNvPr>
          <p:cNvSpPr/>
          <p:nvPr/>
        </p:nvSpPr>
        <p:spPr>
          <a:xfrm>
            <a:off x="4772787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D60347-36F4-ED07-993E-25E04B1B9393}"/>
              </a:ext>
            </a:extLst>
          </p:cNvPr>
          <p:cNvSpPr/>
          <p:nvPr/>
        </p:nvSpPr>
        <p:spPr>
          <a:xfrm>
            <a:off x="2206752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84BA0F-7B01-8F20-02A4-DC50B87C808A}"/>
              </a:ext>
            </a:extLst>
          </p:cNvPr>
          <p:cNvSpPr/>
          <p:nvPr/>
        </p:nvSpPr>
        <p:spPr>
          <a:xfrm>
            <a:off x="3062478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5454D4-7B97-A70C-C180-9CFCE78EE2B2}"/>
              </a:ext>
            </a:extLst>
          </p:cNvPr>
          <p:cNvSpPr/>
          <p:nvPr/>
        </p:nvSpPr>
        <p:spPr>
          <a:xfrm>
            <a:off x="3917061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809F3C-5240-0298-3BCF-CEA1B63C7AD8}"/>
              </a:ext>
            </a:extLst>
          </p:cNvPr>
          <p:cNvSpPr/>
          <p:nvPr/>
        </p:nvSpPr>
        <p:spPr>
          <a:xfrm>
            <a:off x="5628513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1AB90B-D311-4F99-8266-793587059584}"/>
              </a:ext>
            </a:extLst>
          </p:cNvPr>
          <p:cNvSpPr/>
          <p:nvPr/>
        </p:nvSpPr>
        <p:spPr>
          <a:xfrm>
            <a:off x="6489192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C6950F-B9EF-51F5-4AC4-983BE8F74837}"/>
              </a:ext>
            </a:extLst>
          </p:cNvPr>
          <p:cNvSpPr/>
          <p:nvPr/>
        </p:nvSpPr>
        <p:spPr>
          <a:xfrm>
            <a:off x="7349871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B66DD-3770-3E65-DD0D-70DBBCCB568E}"/>
              </a:ext>
            </a:extLst>
          </p:cNvPr>
          <p:cNvSpPr/>
          <p:nvPr/>
        </p:nvSpPr>
        <p:spPr>
          <a:xfrm>
            <a:off x="8210550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60A0E4-6BA7-416B-BEC8-982ADD728B22}"/>
              </a:ext>
            </a:extLst>
          </p:cNvPr>
          <p:cNvSpPr/>
          <p:nvPr/>
        </p:nvSpPr>
        <p:spPr>
          <a:xfrm>
            <a:off x="9071229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428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A53C1-CD51-7B44-C912-6460982F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7BCD0E-650E-28E4-3634-035D119C1371}"/>
              </a:ext>
            </a:extLst>
          </p:cNvPr>
          <p:cNvSpPr/>
          <p:nvPr/>
        </p:nvSpPr>
        <p:spPr>
          <a:xfrm>
            <a:off x="4772787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EDE686-E848-4273-EEE6-C60C1486553B}"/>
              </a:ext>
            </a:extLst>
          </p:cNvPr>
          <p:cNvSpPr/>
          <p:nvPr/>
        </p:nvSpPr>
        <p:spPr>
          <a:xfrm>
            <a:off x="2206752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8B1E65-632E-F17D-B1B7-2D8B92A8F59D}"/>
              </a:ext>
            </a:extLst>
          </p:cNvPr>
          <p:cNvSpPr/>
          <p:nvPr/>
        </p:nvSpPr>
        <p:spPr>
          <a:xfrm>
            <a:off x="3062478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B4435-13B5-30B6-AB7C-D4EFBAB34516}"/>
              </a:ext>
            </a:extLst>
          </p:cNvPr>
          <p:cNvSpPr/>
          <p:nvPr/>
        </p:nvSpPr>
        <p:spPr>
          <a:xfrm>
            <a:off x="3917061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A2259-DE4A-6CC9-6A23-111E467D4AC7}"/>
              </a:ext>
            </a:extLst>
          </p:cNvPr>
          <p:cNvSpPr/>
          <p:nvPr/>
        </p:nvSpPr>
        <p:spPr>
          <a:xfrm>
            <a:off x="5628513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48456-E175-5343-8FCB-6908705BA3CD}"/>
              </a:ext>
            </a:extLst>
          </p:cNvPr>
          <p:cNvSpPr/>
          <p:nvPr/>
        </p:nvSpPr>
        <p:spPr>
          <a:xfrm>
            <a:off x="6489192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4CE5A7-27B2-69F4-FACD-AEDCFAC23F21}"/>
              </a:ext>
            </a:extLst>
          </p:cNvPr>
          <p:cNvSpPr/>
          <p:nvPr/>
        </p:nvSpPr>
        <p:spPr>
          <a:xfrm>
            <a:off x="7349871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D53E8F-46F3-DF77-1B56-BF8A4B4DA392}"/>
              </a:ext>
            </a:extLst>
          </p:cNvPr>
          <p:cNvSpPr/>
          <p:nvPr/>
        </p:nvSpPr>
        <p:spPr>
          <a:xfrm>
            <a:off x="8210550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4D89D-6C06-9175-CB9E-9BBE006202E1}"/>
              </a:ext>
            </a:extLst>
          </p:cNvPr>
          <p:cNvSpPr/>
          <p:nvPr/>
        </p:nvSpPr>
        <p:spPr>
          <a:xfrm>
            <a:off x="9071229" y="940308"/>
            <a:ext cx="594360" cy="594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FC73040-3567-E8F6-CE7B-DBA27C7B68D5}"/>
              </a:ext>
            </a:extLst>
          </p:cNvPr>
          <p:cNvSpPr/>
          <p:nvPr/>
        </p:nvSpPr>
        <p:spPr>
          <a:xfrm>
            <a:off x="5628513" y="2377265"/>
            <a:ext cx="594360" cy="594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E6863EE-B2B8-9F48-D705-65F796350BFF}"/>
              </a:ext>
            </a:extLst>
          </p:cNvPr>
          <p:cNvSpPr/>
          <p:nvPr/>
        </p:nvSpPr>
        <p:spPr>
          <a:xfrm rot="2962931">
            <a:off x="4085803" y="1701380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F732D3-9A5C-8362-44A4-3C334AA58F44}"/>
              </a:ext>
            </a:extLst>
          </p:cNvPr>
          <p:cNvSpPr/>
          <p:nvPr/>
        </p:nvSpPr>
        <p:spPr>
          <a:xfrm>
            <a:off x="1480079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6A9E1-B650-C86E-4C6F-FE3C6B91CBD2}"/>
              </a:ext>
            </a:extLst>
          </p:cNvPr>
          <p:cNvSpPr/>
          <p:nvPr/>
        </p:nvSpPr>
        <p:spPr>
          <a:xfrm>
            <a:off x="2335805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4FC38E-CA31-C03C-FC7D-F6531109C5DA}"/>
              </a:ext>
            </a:extLst>
          </p:cNvPr>
          <p:cNvSpPr/>
          <p:nvPr/>
        </p:nvSpPr>
        <p:spPr>
          <a:xfrm>
            <a:off x="3190388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A39AD-A765-205E-AC6C-B0340F5D1A2B}"/>
              </a:ext>
            </a:extLst>
          </p:cNvPr>
          <p:cNvSpPr/>
          <p:nvPr/>
        </p:nvSpPr>
        <p:spPr>
          <a:xfrm>
            <a:off x="4046114" y="2380313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8834BF-96E4-867A-CFCB-6F4B508B32C5}"/>
              </a:ext>
            </a:extLst>
          </p:cNvPr>
          <p:cNvSpPr/>
          <p:nvPr/>
        </p:nvSpPr>
        <p:spPr>
          <a:xfrm>
            <a:off x="7210912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43D7C-8C7E-1A21-F584-731453752E5A}"/>
              </a:ext>
            </a:extLst>
          </p:cNvPr>
          <p:cNvSpPr/>
          <p:nvPr/>
        </p:nvSpPr>
        <p:spPr>
          <a:xfrm>
            <a:off x="8071591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6BD230-93B3-1A1A-1F17-E8154490115F}"/>
              </a:ext>
            </a:extLst>
          </p:cNvPr>
          <p:cNvSpPr/>
          <p:nvPr/>
        </p:nvSpPr>
        <p:spPr>
          <a:xfrm>
            <a:off x="8932270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0CB5AE-AC2C-4DDB-082C-D05E5CA4981F}"/>
              </a:ext>
            </a:extLst>
          </p:cNvPr>
          <p:cNvSpPr/>
          <p:nvPr/>
        </p:nvSpPr>
        <p:spPr>
          <a:xfrm>
            <a:off x="9787996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64AC0C5-FB0E-8FCF-EB5C-D5672F569D10}"/>
              </a:ext>
            </a:extLst>
          </p:cNvPr>
          <p:cNvSpPr/>
          <p:nvPr/>
        </p:nvSpPr>
        <p:spPr>
          <a:xfrm rot="19155112">
            <a:off x="7518613" y="1688109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4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78E8A-CA6D-32C3-3967-172B0FE4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FFC0F8-F765-426C-4F37-BA502E829BCC}"/>
              </a:ext>
            </a:extLst>
          </p:cNvPr>
          <p:cNvSpPr/>
          <p:nvPr/>
        </p:nvSpPr>
        <p:spPr>
          <a:xfrm>
            <a:off x="4772787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4A5DC-D887-2C90-3941-BE641073FF2C}"/>
              </a:ext>
            </a:extLst>
          </p:cNvPr>
          <p:cNvSpPr/>
          <p:nvPr/>
        </p:nvSpPr>
        <p:spPr>
          <a:xfrm>
            <a:off x="2206752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BFF2CC-EC7E-68F8-D839-E2BA867C5560}"/>
              </a:ext>
            </a:extLst>
          </p:cNvPr>
          <p:cNvSpPr/>
          <p:nvPr/>
        </p:nvSpPr>
        <p:spPr>
          <a:xfrm>
            <a:off x="3062478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D302A-838C-E074-971A-0202BA8C66F0}"/>
              </a:ext>
            </a:extLst>
          </p:cNvPr>
          <p:cNvSpPr/>
          <p:nvPr/>
        </p:nvSpPr>
        <p:spPr>
          <a:xfrm>
            <a:off x="3917061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71745-D45D-1EF2-20F6-DACF39E55553}"/>
              </a:ext>
            </a:extLst>
          </p:cNvPr>
          <p:cNvSpPr/>
          <p:nvPr/>
        </p:nvSpPr>
        <p:spPr>
          <a:xfrm>
            <a:off x="5628513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56635-A5ED-AED4-1E78-6540C5EA4767}"/>
              </a:ext>
            </a:extLst>
          </p:cNvPr>
          <p:cNvSpPr/>
          <p:nvPr/>
        </p:nvSpPr>
        <p:spPr>
          <a:xfrm>
            <a:off x="6489192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90B647-9BCB-8F4D-204B-185022EAA194}"/>
              </a:ext>
            </a:extLst>
          </p:cNvPr>
          <p:cNvSpPr/>
          <p:nvPr/>
        </p:nvSpPr>
        <p:spPr>
          <a:xfrm>
            <a:off x="7349871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BBB02C-A7B8-E4F1-6094-B7A0192D1912}"/>
              </a:ext>
            </a:extLst>
          </p:cNvPr>
          <p:cNvSpPr/>
          <p:nvPr/>
        </p:nvSpPr>
        <p:spPr>
          <a:xfrm>
            <a:off x="8210550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4B7512-0CEB-4F99-D1FB-DF77D4F6734D}"/>
              </a:ext>
            </a:extLst>
          </p:cNvPr>
          <p:cNvSpPr/>
          <p:nvPr/>
        </p:nvSpPr>
        <p:spPr>
          <a:xfrm>
            <a:off x="9071229" y="940308"/>
            <a:ext cx="594360" cy="594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0DB60B-6491-423F-A907-493A53D3A253}"/>
              </a:ext>
            </a:extLst>
          </p:cNvPr>
          <p:cNvSpPr/>
          <p:nvPr/>
        </p:nvSpPr>
        <p:spPr>
          <a:xfrm>
            <a:off x="5628513" y="2377265"/>
            <a:ext cx="594360" cy="594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051CBA1-D964-DCBE-DBF2-61BE476E0689}"/>
              </a:ext>
            </a:extLst>
          </p:cNvPr>
          <p:cNvSpPr/>
          <p:nvPr/>
        </p:nvSpPr>
        <p:spPr>
          <a:xfrm rot="2962931">
            <a:off x="4085803" y="1701380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974406-31D4-D806-4FFE-D93187B4BF61}"/>
              </a:ext>
            </a:extLst>
          </p:cNvPr>
          <p:cNvSpPr/>
          <p:nvPr/>
        </p:nvSpPr>
        <p:spPr>
          <a:xfrm>
            <a:off x="1480079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5F73A-283D-1E75-CDDE-2106184A7378}"/>
              </a:ext>
            </a:extLst>
          </p:cNvPr>
          <p:cNvSpPr/>
          <p:nvPr/>
        </p:nvSpPr>
        <p:spPr>
          <a:xfrm>
            <a:off x="2335805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73F585-755E-D6EB-F3CB-C05E33E032FA}"/>
              </a:ext>
            </a:extLst>
          </p:cNvPr>
          <p:cNvSpPr/>
          <p:nvPr/>
        </p:nvSpPr>
        <p:spPr>
          <a:xfrm>
            <a:off x="3190388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501841-17D2-B32A-1A78-5E6A370EA4BF}"/>
              </a:ext>
            </a:extLst>
          </p:cNvPr>
          <p:cNvSpPr/>
          <p:nvPr/>
        </p:nvSpPr>
        <p:spPr>
          <a:xfrm>
            <a:off x="4046114" y="2380313"/>
            <a:ext cx="594360" cy="5943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5AEEC-6F54-79B8-E16E-2E16C723EDFC}"/>
              </a:ext>
            </a:extLst>
          </p:cNvPr>
          <p:cNvSpPr/>
          <p:nvPr/>
        </p:nvSpPr>
        <p:spPr>
          <a:xfrm>
            <a:off x="7210912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39E85E-C882-E4F1-EC15-D8F51BB3BA66}"/>
              </a:ext>
            </a:extLst>
          </p:cNvPr>
          <p:cNvSpPr/>
          <p:nvPr/>
        </p:nvSpPr>
        <p:spPr>
          <a:xfrm>
            <a:off x="8071591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43F487-A0F7-58E6-82EB-B3176072F299}"/>
              </a:ext>
            </a:extLst>
          </p:cNvPr>
          <p:cNvSpPr/>
          <p:nvPr/>
        </p:nvSpPr>
        <p:spPr>
          <a:xfrm>
            <a:off x="8932270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90A43-8CDE-0522-BA9E-57B5A6F2DBD2}"/>
              </a:ext>
            </a:extLst>
          </p:cNvPr>
          <p:cNvSpPr/>
          <p:nvPr/>
        </p:nvSpPr>
        <p:spPr>
          <a:xfrm>
            <a:off x="9787996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59EEDF5-F325-E3D7-F957-06D38F071F1E}"/>
              </a:ext>
            </a:extLst>
          </p:cNvPr>
          <p:cNvSpPr/>
          <p:nvPr/>
        </p:nvSpPr>
        <p:spPr>
          <a:xfrm rot="19155112">
            <a:off x="7518613" y="1688109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AB8063E-A1CA-C39D-EDD5-4C469B4F1CD6}"/>
              </a:ext>
            </a:extLst>
          </p:cNvPr>
          <p:cNvSpPr/>
          <p:nvPr/>
        </p:nvSpPr>
        <p:spPr>
          <a:xfrm rot="2962931">
            <a:off x="2078313" y="3176327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96C6D29-209B-3D69-BA9C-9A507FDF8BC8}"/>
              </a:ext>
            </a:extLst>
          </p:cNvPr>
          <p:cNvSpPr/>
          <p:nvPr/>
        </p:nvSpPr>
        <p:spPr>
          <a:xfrm rot="19155112">
            <a:off x="3788623" y="3163055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5B150C-4DAB-E6E8-9ABD-9A9A7ACCB47A}"/>
              </a:ext>
            </a:extLst>
          </p:cNvPr>
          <p:cNvSpPr/>
          <p:nvPr/>
        </p:nvSpPr>
        <p:spPr>
          <a:xfrm>
            <a:off x="2765298" y="3814222"/>
            <a:ext cx="594360" cy="5943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0ED503-33DE-F7F6-EC89-1F6F9AC86402}"/>
              </a:ext>
            </a:extLst>
          </p:cNvPr>
          <p:cNvSpPr/>
          <p:nvPr/>
        </p:nvSpPr>
        <p:spPr>
          <a:xfrm>
            <a:off x="778434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20668C-47DD-5F04-0A5C-91B160F0ED60}"/>
              </a:ext>
            </a:extLst>
          </p:cNvPr>
          <p:cNvSpPr/>
          <p:nvPr/>
        </p:nvSpPr>
        <p:spPr>
          <a:xfrm>
            <a:off x="1634160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AD48F7-38BB-02E6-9237-6B7AE4930D94}"/>
              </a:ext>
            </a:extLst>
          </p:cNvPr>
          <p:cNvSpPr/>
          <p:nvPr/>
        </p:nvSpPr>
        <p:spPr>
          <a:xfrm>
            <a:off x="3896436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3779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173E7-3A4B-57A6-F148-FD2DD84F6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4A62E2-692B-1D30-E37D-A31160C53417}"/>
              </a:ext>
            </a:extLst>
          </p:cNvPr>
          <p:cNvSpPr/>
          <p:nvPr/>
        </p:nvSpPr>
        <p:spPr>
          <a:xfrm>
            <a:off x="4772787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C1B479-1D36-7935-C6D8-C5785B60A870}"/>
              </a:ext>
            </a:extLst>
          </p:cNvPr>
          <p:cNvSpPr/>
          <p:nvPr/>
        </p:nvSpPr>
        <p:spPr>
          <a:xfrm>
            <a:off x="2206752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D8CB3-18A7-2D48-A969-6B8D824AC215}"/>
              </a:ext>
            </a:extLst>
          </p:cNvPr>
          <p:cNvSpPr/>
          <p:nvPr/>
        </p:nvSpPr>
        <p:spPr>
          <a:xfrm>
            <a:off x="3062478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CEBD60-EAD2-29C6-A5CD-17D6D2913F7B}"/>
              </a:ext>
            </a:extLst>
          </p:cNvPr>
          <p:cNvSpPr/>
          <p:nvPr/>
        </p:nvSpPr>
        <p:spPr>
          <a:xfrm>
            <a:off x="3917061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495915-CFF1-4F51-0B2B-429D40933704}"/>
              </a:ext>
            </a:extLst>
          </p:cNvPr>
          <p:cNvSpPr/>
          <p:nvPr/>
        </p:nvSpPr>
        <p:spPr>
          <a:xfrm>
            <a:off x="5628513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7CC1FC-6127-CFF1-C601-505BDEFCCDDB}"/>
              </a:ext>
            </a:extLst>
          </p:cNvPr>
          <p:cNvSpPr/>
          <p:nvPr/>
        </p:nvSpPr>
        <p:spPr>
          <a:xfrm>
            <a:off x="6489192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8CAE2-838A-4F05-6149-B3AF97F37475}"/>
              </a:ext>
            </a:extLst>
          </p:cNvPr>
          <p:cNvSpPr/>
          <p:nvPr/>
        </p:nvSpPr>
        <p:spPr>
          <a:xfrm>
            <a:off x="7349871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1C167-AC04-6D91-46DF-9691F7975ED1}"/>
              </a:ext>
            </a:extLst>
          </p:cNvPr>
          <p:cNvSpPr/>
          <p:nvPr/>
        </p:nvSpPr>
        <p:spPr>
          <a:xfrm>
            <a:off x="8210550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CEA4DA-3C1F-22C1-8118-56D967AEB420}"/>
              </a:ext>
            </a:extLst>
          </p:cNvPr>
          <p:cNvSpPr/>
          <p:nvPr/>
        </p:nvSpPr>
        <p:spPr>
          <a:xfrm>
            <a:off x="9071229" y="940308"/>
            <a:ext cx="594360" cy="594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B564BA-3FF5-30F0-4E2F-B734798A121E}"/>
              </a:ext>
            </a:extLst>
          </p:cNvPr>
          <p:cNvSpPr/>
          <p:nvPr/>
        </p:nvSpPr>
        <p:spPr>
          <a:xfrm>
            <a:off x="5628513" y="2377265"/>
            <a:ext cx="594360" cy="594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31DF496-32E4-F718-428A-6F2F41B0B81A}"/>
              </a:ext>
            </a:extLst>
          </p:cNvPr>
          <p:cNvSpPr/>
          <p:nvPr/>
        </p:nvSpPr>
        <p:spPr>
          <a:xfrm rot="2962931">
            <a:off x="4085803" y="1701380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5800B-35ED-680D-ECE1-C38FC30E7498}"/>
              </a:ext>
            </a:extLst>
          </p:cNvPr>
          <p:cNvSpPr/>
          <p:nvPr/>
        </p:nvSpPr>
        <p:spPr>
          <a:xfrm>
            <a:off x="1480079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00510-409D-7563-9873-B43CCC5B563A}"/>
              </a:ext>
            </a:extLst>
          </p:cNvPr>
          <p:cNvSpPr/>
          <p:nvPr/>
        </p:nvSpPr>
        <p:spPr>
          <a:xfrm>
            <a:off x="2335805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E0484A-A61F-6E50-83C4-C8898F732E08}"/>
              </a:ext>
            </a:extLst>
          </p:cNvPr>
          <p:cNvSpPr/>
          <p:nvPr/>
        </p:nvSpPr>
        <p:spPr>
          <a:xfrm>
            <a:off x="3190388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7ADF1-80D4-78F8-4DD7-4975AFAD2F8A}"/>
              </a:ext>
            </a:extLst>
          </p:cNvPr>
          <p:cNvSpPr/>
          <p:nvPr/>
        </p:nvSpPr>
        <p:spPr>
          <a:xfrm>
            <a:off x="4046114" y="2380313"/>
            <a:ext cx="594360" cy="5943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DFE973-3A1D-559E-28A1-465E0988D29D}"/>
              </a:ext>
            </a:extLst>
          </p:cNvPr>
          <p:cNvSpPr/>
          <p:nvPr/>
        </p:nvSpPr>
        <p:spPr>
          <a:xfrm>
            <a:off x="7210912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861E45-D34B-7E51-1962-064A034C27FF}"/>
              </a:ext>
            </a:extLst>
          </p:cNvPr>
          <p:cNvSpPr/>
          <p:nvPr/>
        </p:nvSpPr>
        <p:spPr>
          <a:xfrm>
            <a:off x="8071591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5A15A5-BAB8-E27E-E894-185715962978}"/>
              </a:ext>
            </a:extLst>
          </p:cNvPr>
          <p:cNvSpPr/>
          <p:nvPr/>
        </p:nvSpPr>
        <p:spPr>
          <a:xfrm>
            <a:off x="8932270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E22EA4-5B11-9CDF-6FE0-F2BA6DFFAED7}"/>
              </a:ext>
            </a:extLst>
          </p:cNvPr>
          <p:cNvSpPr/>
          <p:nvPr/>
        </p:nvSpPr>
        <p:spPr>
          <a:xfrm>
            <a:off x="9787996" y="2377265"/>
            <a:ext cx="594360" cy="5943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C7F7B9A-9B0A-4055-E682-1A4094F7CC6E}"/>
              </a:ext>
            </a:extLst>
          </p:cNvPr>
          <p:cNvSpPr/>
          <p:nvPr/>
        </p:nvSpPr>
        <p:spPr>
          <a:xfrm rot="19155112">
            <a:off x="7518613" y="1688109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54BEC73-7420-AA90-403E-5DC57D33BDE1}"/>
              </a:ext>
            </a:extLst>
          </p:cNvPr>
          <p:cNvSpPr/>
          <p:nvPr/>
        </p:nvSpPr>
        <p:spPr>
          <a:xfrm rot="2962931">
            <a:off x="2078313" y="3176327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BAD05DC-959A-3234-118F-6794131139CB}"/>
              </a:ext>
            </a:extLst>
          </p:cNvPr>
          <p:cNvSpPr/>
          <p:nvPr/>
        </p:nvSpPr>
        <p:spPr>
          <a:xfrm rot="19155112">
            <a:off x="3788623" y="3163055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798011-A858-1D4A-60D0-611CD0EC4954}"/>
              </a:ext>
            </a:extLst>
          </p:cNvPr>
          <p:cNvSpPr/>
          <p:nvPr/>
        </p:nvSpPr>
        <p:spPr>
          <a:xfrm>
            <a:off x="2765298" y="3814222"/>
            <a:ext cx="594360" cy="5943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5CACC3-B364-482F-0C64-ED2114D2E419}"/>
              </a:ext>
            </a:extLst>
          </p:cNvPr>
          <p:cNvSpPr/>
          <p:nvPr/>
        </p:nvSpPr>
        <p:spPr>
          <a:xfrm>
            <a:off x="778434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46A7D6-D67B-559E-5CC1-2E996642558D}"/>
              </a:ext>
            </a:extLst>
          </p:cNvPr>
          <p:cNvSpPr/>
          <p:nvPr/>
        </p:nvSpPr>
        <p:spPr>
          <a:xfrm>
            <a:off x="1634160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EF978-2CF8-6787-3FB9-2983C4C36F21}"/>
              </a:ext>
            </a:extLst>
          </p:cNvPr>
          <p:cNvSpPr/>
          <p:nvPr/>
        </p:nvSpPr>
        <p:spPr>
          <a:xfrm>
            <a:off x="3896436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80029C-B8B5-3B0F-39B4-9AB4347559F5}"/>
              </a:ext>
            </a:extLst>
          </p:cNvPr>
          <p:cNvSpPr/>
          <p:nvPr/>
        </p:nvSpPr>
        <p:spPr>
          <a:xfrm>
            <a:off x="8507730" y="3814222"/>
            <a:ext cx="594360" cy="5943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8FDF457-BAB0-D5CA-9124-8CB5146FE302}"/>
              </a:ext>
            </a:extLst>
          </p:cNvPr>
          <p:cNvSpPr/>
          <p:nvPr/>
        </p:nvSpPr>
        <p:spPr>
          <a:xfrm rot="2962931">
            <a:off x="7815794" y="3176327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0D6991AE-2E4E-57FE-6F6A-E17FEF47EF5E}"/>
              </a:ext>
            </a:extLst>
          </p:cNvPr>
          <p:cNvSpPr/>
          <p:nvPr/>
        </p:nvSpPr>
        <p:spPr>
          <a:xfrm rot="19155112">
            <a:off x="9499744" y="3163055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AC9408-D534-5D86-B1BD-04805EB7D6C8}"/>
              </a:ext>
            </a:extLst>
          </p:cNvPr>
          <p:cNvSpPr/>
          <p:nvPr/>
        </p:nvSpPr>
        <p:spPr>
          <a:xfrm>
            <a:off x="6512380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C2BDE4-87F1-A0F4-532C-F7721F1125B3}"/>
              </a:ext>
            </a:extLst>
          </p:cNvPr>
          <p:cNvSpPr/>
          <p:nvPr/>
        </p:nvSpPr>
        <p:spPr>
          <a:xfrm>
            <a:off x="7371641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1BDBA1-7186-F2BB-C9D9-5CEDAD937F6A}"/>
              </a:ext>
            </a:extLst>
          </p:cNvPr>
          <p:cNvSpPr/>
          <p:nvPr/>
        </p:nvSpPr>
        <p:spPr>
          <a:xfrm>
            <a:off x="9642766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8710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A0DAE-7A1C-5C71-5DAD-D07FE66F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5A1619-D988-121A-6C81-36F0DF214221}"/>
              </a:ext>
            </a:extLst>
          </p:cNvPr>
          <p:cNvSpPr/>
          <p:nvPr/>
        </p:nvSpPr>
        <p:spPr>
          <a:xfrm>
            <a:off x="4772787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4497A-D2C5-BB31-301C-CC009CDA225F}"/>
              </a:ext>
            </a:extLst>
          </p:cNvPr>
          <p:cNvSpPr/>
          <p:nvPr/>
        </p:nvSpPr>
        <p:spPr>
          <a:xfrm>
            <a:off x="2206752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1D87DA-804E-E91A-7E22-D52151AF5A9D}"/>
              </a:ext>
            </a:extLst>
          </p:cNvPr>
          <p:cNvSpPr/>
          <p:nvPr/>
        </p:nvSpPr>
        <p:spPr>
          <a:xfrm>
            <a:off x="3062478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7A964F-5B1A-28B3-FFA1-BB9625D807F5}"/>
              </a:ext>
            </a:extLst>
          </p:cNvPr>
          <p:cNvSpPr/>
          <p:nvPr/>
        </p:nvSpPr>
        <p:spPr>
          <a:xfrm>
            <a:off x="3917061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9F419F-243E-AF8E-7880-096454C6132E}"/>
              </a:ext>
            </a:extLst>
          </p:cNvPr>
          <p:cNvSpPr/>
          <p:nvPr/>
        </p:nvSpPr>
        <p:spPr>
          <a:xfrm>
            <a:off x="5628513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9150A1-708B-3893-EEF8-44A8467DC45A}"/>
              </a:ext>
            </a:extLst>
          </p:cNvPr>
          <p:cNvSpPr/>
          <p:nvPr/>
        </p:nvSpPr>
        <p:spPr>
          <a:xfrm>
            <a:off x="6489192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6CA128-EB0B-E517-AA2D-15F3ABC99D45}"/>
              </a:ext>
            </a:extLst>
          </p:cNvPr>
          <p:cNvSpPr/>
          <p:nvPr/>
        </p:nvSpPr>
        <p:spPr>
          <a:xfrm>
            <a:off x="7349871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21004-0DBD-EC51-C320-5CCCEB93FA8A}"/>
              </a:ext>
            </a:extLst>
          </p:cNvPr>
          <p:cNvSpPr/>
          <p:nvPr/>
        </p:nvSpPr>
        <p:spPr>
          <a:xfrm>
            <a:off x="8210550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C4896E-E54E-03DD-459D-A9041EDE8668}"/>
              </a:ext>
            </a:extLst>
          </p:cNvPr>
          <p:cNvSpPr/>
          <p:nvPr/>
        </p:nvSpPr>
        <p:spPr>
          <a:xfrm>
            <a:off x="9071229" y="940308"/>
            <a:ext cx="594360" cy="594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246DD3-C3E8-A08A-D091-74B6E94BEEA4}"/>
              </a:ext>
            </a:extLst>
          </p:cNvPr>
          <p:cNvSpPr/>
          <p:nvPr/>
        </p:nvSpPr>
        <p:spPr>
          <a:xfrm>
            <a:off x="5628513" y="2377265"/>
            <a:ext cx="594360" cy="594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EF3F0B-EF09-F11C-7795-885EECFD6862}"/>
              </a:ext>
            </a:extLst>
          </p:cNvPr>
          <p:cNvSpPr/>
          <p:nvPr/>
        </p:nvSpPr>
        <p:spPr>
          <a:xfrm rot="2962931">
            <a:off x="4085803" y="1701380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031657-530A-06C4-8AE6-F598C774D18E}"/>
              </a:ext>
            </a:extLst>
          </p:cNvPr>
          <p:cNvSpPr/>
          <p:nvPr/>
        </p:nvSpPr>
        <p:spPr>
          <a:xfrm>
            <a:off x="1480079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5CF23-782B-F1D5-A762-4F8C503B0307}"/>
              </a:ext>
            </a:extLst>
          </p:cNvPr>
          <p:cNvSpPr/>
          <p:nvPr/>
        </p:nvSpPr>
        <p:spPr>
          <a:xfrm>
            <a:off x="2335805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7B1F3E-CA16-254C-9247-4B5EBC973F0A}"/>
              </a:ext>
            </a:extLst>
          </p:cNvPr>
          <p:cNvSpPr/>
          <p:nvPr/>
        </p:nvSpPr>
        <p:spPr>
          <a:xfrm>
            <a:off x="3190388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2FDE9D-FE2E-E977-A363-66C280307211}"/>
              </a:ext>
            </a:extLst>
          </p:cNvPr>
          <p:cNvSpPr/>
          <p:nvPr/>
        </p:nvSpPr>
        <p:spPr>
          <a:xfrm>
            <a:off x="4046114" y="2380313"/>
            <a:ext cx="594360" cy="5943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0093DD-648B-46AC-8214-98EA7E820994}"/>
              </a:ext>
            </a:extLst>
          </p:cNvPr>
          <p:cNvSpPr/>
          <p:nvPr/>
        </p:nvSpPr>
        <p:spPr>
          <a:xfrm>
            <a:off x="7210912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AA9579-60E2-6166-ECC0-B46304F93BC2}"/>
              </a:ext>
            </a:extLst>
          </p:cNvPr>
          <p:cNvSpPr/>
          <p:nvPr/>
        </p:nvSpPr>
        <p:spPr>
          <a:xfrm>
            <a:off x="8071591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DC6A4-65FB-BE48-3EF2-66E281932F59}"/>
              </a:ext>
            </a:extLst>
          </p:cNvPr>
          <p:cNvSpPr/>
          <p:nvPr/>
        </p:nvSpPr>
        <p:spPr>
          <a:xfrm>
            <a:off x="8932270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702E79-70ED-73BF-28F0-E68F51B72A15}"/>
              </a:ext>
            </a:extLst>
          </p:cNvPr>
          <p:cNvSpPr/>
          <p:nvPr/>
        </p:nvSpPr>
        <p:spPr>
          <a:xfrm>
            <a:off x="9787996" y="2377265"/>
            <a:ext cx="594360" cy="5943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842220D-FCF7-E317-9996-91AFCB42EDE1}"/>
              </a:ext>
            </a:extLst>
          </p:cNvPr>
          <p:cNvSpPr/>
          <p:nvPr/>
        </p:nvSpPr>
        <p:spPr>
          <a:xfrm rot="19155112">
            <a:off x="7518613" y="1688109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F9E3FC4-ED1B-1FB0-EBA4-4FBC71A27ECC}"/>
              </a:ext>
            </a:extLst>
          </p:cNvPr>
          <p:cNvSpPr/>
          <p:nvPr/>
        </p:nvSpPr>
        <p:spPr>
          <a:xfrm rot="2962931">
            <a:off x="2078313" y="3176327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F44EF5A-88D7-AE14-DE54-8D2ED4EE0DDC}"/>
              </a:ext>
            </a:extLst>
          </p:cNvPr>
          <p:cNvSpPr/>
          <p:nvPr/>
        </p:nvSpPr>
        <p:spPr>
          <a:xfrm rot="19155112">
            <a:off x="3788623" y="3163055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0739C2-4F77-3E09-B9F1-2227B567FBEE}"/>
              </a:ext>
            </a:extLst>
          </p:cNvPr>
          <p:cNvSpPr/>
          <p:nvPr/>
        </p:nvSpPr>
        <p:spPr>
          <a:xfrm>
            <a:off x="2765298" y="3814222"/>
            <a:ext cx="594360" cy="5943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2F8DF5-9B0E-209F-4A39-A2EE44F92FA1}"/>
              </a:ext>
            </a:extLst>
          </p:cNvPr>
          <p:cNvSpPr/>
          <p:nvPr/>
        </p:nvSpPr>
        <p:spPr>
          <a:xfrm>
            <a:off x="778434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67549C-1B4B-DD7F-BA64-877DD81A47AA}"/>
              </a:ext>
            </a:extLst>
          </p:cNvPr>
          <p:cNvSpPr/>
          <p:nvPr/>
        </p:nvSpPr>
        <p:spPr>
          <a:xfrm>
            <a:off x="1634160" y="3814222"/>
            <a:ext cx="594360" cy="594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C7114C-0410-7179-66DF-9E06A5817F58}"/>
              </a:ext>
            </a:extLst>
          </p:cNvPr>
          <p:cNvSpPr/>
          <p:nvPr/>
        </p:nvSpPr>
        <p:spPr>
          <a:xfrm>
            <a:off x="3896436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4BCC84-DF65-7775-87AA-945B573E3F34}"/>
              </a:ext>
            </a:extLst>
          </p:cNvPr>
          <p:cNvSpPr/>
          <p:nvPr/>
        </p:nvSpPr>
        <p:spPr>
          <a:xfrm>
            <a:off x="8507730" y="3814222"/>
            <a:ext cx="594360" cy="5943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1151D81A-6170-4195-B913-3E5B02A522E7}"/>
              </a:ext>
            </a:extLst>
          </p:cNvPr>
          <p:cNvSpPr/>
          <p:nvPr/>
        </p:nvSpPr>
        <p:spPr>
          <a:xfrm rot="2962931">
            <a:off x="7815794" y="3176327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CD5961E-EC11-C9B3-C5EF-5160ECFB1F1F}"/>
              </a:ext>
            </a:extLst>
          </p:cNvPr>
          <p:cNvSpPr/>
          <p:nvPr/>
        </p:nvSpPr>
        <p:spPr>
          <a:xfrm rot="19155112">
            <a:off x="9499744" y="3163055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FA57B8-1BD2-0CD6-B549-BDA2EF2F8A9D}"/>
              </a:ext>
            </a:extLst>
          </p:cNvPr>
          <p:cNvSpPr/>
          <p:nvPr/>
        </p:nvSpPr>
        <p:spPr>
          <a:xfrm>
            <a:off x="6512380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1BC1B7-4D70-EA66-73AF-245C51EE3986}"/>
              </a:ext>
            </a:extLst>
          </p:cNvPr>
          <p:cNvSpPr/>
          <p:nvPr/>
        </p:nvSpPr>
        <p:spPr>
          <a:xfrm>
            <a:off x="7371641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124214-5CB7-712C-B579-4E39B3368AAB}"/>
              </a:ext>
            </a:extLst>
          </p:cNvPr>
          <p:cNvSpPr/>
          <p:nvPr/>
        </p:nvSpPr>
        <p:spPr>
          <a:xfrm>
            <a:off x="9642766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36B022-16FC-11A4-3B34-50243C89F3E1}"/>
              </a:ext>
            </a:extLst>
          </p:cNvPr>
          <p:cNvSpPr/>
          <p:nvPr/>
        </p:nvSpPr>
        <p:spPr>
          <a:xfrm>
            <a:off x="481254" y="5254577"/>
            <a:ext cx="594360" cy="594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4C54683-377E-A911-3A20-97BABF95A9DC}"/>
              </a:ext>
            </a:extLst>
          </p:cNvPr>
          <p:cNvSpPr/>
          <p:nvPr/>
        </p:nvSpPr>
        <p:spPr>
          <a:xfrm rot="2962931">
            <a:off x="947174" y="4569889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1906CFCA-4C9F-AD3F-6926-837B09443120}"/>
              </a:ext>
            </a:extLst>
          </p:cNvPr>
          <p:cNvSpPr/>
          <p:nvPr/>
        </p:nvSpPr>
        <p:spPr>
          <a:xfrm rot="19155112">
            <a:off x="1767953" y="4595087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B84B52-9209-9895-9E08-54737E37B9A8}"/>
              </a:ext>
            </a:extLst>
          </p:cNvPr>
          <p:cNvSpPr/>
          <p:nvPr/>
        </p:nvSpPr>
        <p:spPr>
          <a:xfrm>
            <a:off x="1861442" y="5251179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40577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6F76F-3A46-5CFE-417D-41759947E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E6CF1E-55C1-3561-0481-AD5F472F5BC0}"/>
              </a:ext>
            </a:extLst>
          </p:cNvPr>
          <p:cNvSpPr/>
          <p:nvPr/>
        </p:nvSpPr>
        <p:spPr>
          <a:xfrm>
            <a:off x="4772787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6AFE0-5C0A-198C-EB43-B92DE6379E26}"/>
              </a:ext>
            </a:extLst>
          </p:cNvPr>
          <p:cNvSpPr/>
          <p:nvPr/>
        </p:nvSpPr>
        <p:spPr>
          <a:xfrm>
            <a:off x="2206752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A8F8F0-1475-CC2E-315B-500787FB0388}"/>
              </a:ext>
            </a:extLst>
          </p:cNvPr>
          <p:cNvSpPr/>
          <p:nvPr/>
        </p:nvSpPr>
        <p:spPr>
          <a:xfrm>
            <a:off x="3062478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739C3-A0C3-9842-88C8-619EBDB3EC25}"/>
              </a:ext>
            </a:extLst>
          </p:cNvPr>
          <p:cNvSpPr/>
          <p:nvPr/>
        </p:nvSpPr>
        <p:spPr>
          <a:xfrm>
            <a:off x="3917061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D08232-63FF-984E-9B60-0A5AE573E7B8}"/>
              </a:ext>
            </a:extLst>
          </p:cNvPr>
          <p:cNvSpPr/>
          <p:nvPr/>
        </p:nvSpPr>
        <p:spPr>
          <a:xfrm>
            <a:off x="5628513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531697-E357-85A7-828B-ADD7EEA325AA}"/>
              </a:ext>
            </a:extLst>
          </p:cNvPr>
          <p:cNvSpPr/>
          <p:nvPr/>
        </p:nvSpPr>
        <p:spPr>
          <a:xfrm>
            <a:off x="6489192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78EC2B-654D-FBE4-3C5E-24FD0DC0D0FA}"/>
              </a:ext>
            </a:extLst>
          </p:cNvPr>
          <p:cNvSpPr/>
          <p:nvPr/>
        </p:nvSpPr>
        <p:spPr>
          <a:xfrm>
            <a:off x="7349871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D7ADE9-BB19-91E8-0D88-C89DCB953452}"/>
              </a:ext>
            </a:extLst>
          </p:cNvPr>
          <p:cNvSpPr/>
          <p:nvPr/>
        </p:nvSpPr>
        <p:spPr>
          <a:xfrm>
            <a:off x="8210550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C5F892-109B-2CBE-2C9C-0C7C7983F349}"/>
              </a:ext>
            </a:extLst>
          </p:cNvPr>
          <p:cNvSpPr/>
          <p:nvPr/>
        </p:nvSpPr>
        <p:spPr>
          <a:xfrm>
            <a:off x="9071229" y="940308"/>
            <a:ext cx="594360" cy="594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6ADB4D-1D7D-E6FF-B16C-DBAD41BE36C1}"/>
              </a:ext>
            </a:extLst>
          </p:cNvPr>
          <p:cNvSpPr/>
          <p:nvPr/>
        </p:nvSpPr>
        <p:spPr>
          <a:xfrm>
            <a:off x="5628513" y="2377265"/>
            <a:ext cx="594360" cy="594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C5C9CCD-37F3-D763-3B4C-AF81A38FAEFA}"/>
              </a:ext>
            </a:extLst>
          </p:cNvPr>
          <p:cNvSpPr/>
          <p:nvPr/>
        </p:nvSpPr>
        <p:spPr>
          <a:xfrm rot="2962931">
            <a:off x="4085803" y="1701380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1033D2-8715-BE1D-B4F4-49C0F2278088}"/>
              </a:ext>
            </a:extLst>
          </p:cNvPr>
          <p:cNvSpPr/>
          <p:nvPr/>
        </p:nvSpPr>
        <p:spPr>
          <a:xfrm>
            <a:off x="1480079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CFFDC-EE95-28B7-DA47-DDF1DED49D1D}"/>
              </a:ext>
            </a:extLst>
          </p:cNvPr>
          <p:cNvSpPr/>
          <p:nvPr/>
        </p:nvSpPr>
        <p:spPr>
          <a:xfrm>
            <a:off x="2335805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D867F3-D0E9-CECE-1819-FF1CD78A63A3}"/>
              </a:ext>
            </a:extLst>
          </p:cNvPr>
          <p:cNvSpPr/>
          <p:nvPr/>
        </p:nvSpPr>
        <p:spPr>
          <a:xfrm>
            <a:off x="3190388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6F8B5-969D-4E94-3DDC-3AB2EDEF9ABF}"/>
              </a:ext>
            </a:extLst>
          </p:cNvPr>
          <p:cNvSpPr/>
          <p:nvPr/>
        </p:nvSpPr>
        <p:spPr>
          <a:xfrm>
            <a:off x="4046114" y="2380313"/>
            <a:ext cx="594360" cy="5943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1EB58D-13FE-3493-A271-322B992CDA30}"/>
              </a:ext>
            </a:extLst>
          </p:cNvPr>
          <p:cNvSpPr/>
          <p:nvPr/>
        </p:nvSpPr>
        <p:spPr>
          <a:xfrm>
            <a:off x="7210912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027AC0-A00D-3F7F-BA05-66E326336834}"/>
              </a:ext>
            </a:extLst>
          </p:cNvPr>
          <p:cNvSpPr/>
          <p:nvPr/>
        </p:nvSpPr>
        <p:spPr>
          <a:xfrm>
            <a:off x="8071591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3ADD2A-18DD-722A-5893-5BC7856327BD}"/>
              </a:ext>
            </a:extLst>
          </p:cNvPr>
          <p:cNvSpPr/>
          <p:nvPr/>
        </p:nvSpPr>
        <p:spPr>
          <a:xfrm>
            <a:off x="8932270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02C81-9270-B46F-84DC-91901BD7D7A4}"/>
              </a:ext>
            </a:extLst>
          </p:cNvPr>
          <p:cNvSpPr/>
          <p:nvPr/>
        </p:nvSpPr>
        <p:spPr>
          <a:xfrm>
            <a:off x="9787996" y="2377265"/>
            <a:ext cx="594360" cy="5943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7BBA308-B4BB-0EB4-65E6-989707F264FC}"/>
              </a:ext>
            </a:extLst>
          </p:cNvPr>
          <p:cNvSpPr/>
          <p:nvPr/>
        </p:nvSpPr>
        <p:spPr>
          <a:xfrm rot="19155112">
            <a:off x="7518613" y="1688109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2BF3D79-62E7-BE2C-619A-209AE1D2132B}"/>
              </a:ext>
            </a:extLst>
          </p:cNvPr>
          <p:cNvSpPr/>
          <p:nvPr/>
        </p:nvSpPr>
        <p:spPr>
          <a:xfrm rot="2962931">
            <a:off x="2078313" y="3176327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522998D-8730-98ED-C6E8-8A1486F7A5FB}"/>
              </a:ext>
            </a:extLst>
          </p:cNvPr>
          <p:cNvSpPr/>
          <p:nvPr/>
        </p:nvSpPr>
        <p:spPr>
          <a:xfrm rot="19155112">
            <a:off x="3788623" y="3163055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8A4511-9489-FFD0-B120-186EE275B0BD}"/>
              </a:ext>
            </a:extLst>
          </p:cNvPr>
          <p:cNvSpPr/>
          <p:nvPr/>
        </p:nvSpPr>
        <p:spPr>
          <a:xfrm>
            <a:off x="2765298" y="3814222"/>
            <a:ext cx="594360" cy="5943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EC76FD-5D14-E82F-4532-7F928A62D85B}"/>
              </a:ext>
            </a:extLst>
          </p:cNvPr>
          <p:cNvSpPr/>
          <p:nvPr/>
        </p:nvSpPr>
        <p:spPr>
          <a:xfrm>
            <a:off x="778434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EFF209-D963-78C0-EA33-1E0EF4E8D14F}"/>
              </a:ext>
            </a:extLst>
          </p:cNvPr>
          <p:cNvSpPr/>
          <p:nvPr/>
        </p:nvSpPr>
        <p:spPr>
          <a:xfrm>
            <a:off x="1634160" y="3814222"/>
            <a:ext cx="594360" cy="594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31470C-B608-9971-2A10-F83CA5FE385F}"/>
              </a:ext>
            </a:extLst>
          </p:cNvPr>
          <p:cNvSpPr/>
          <p:nvPr/>
        </p:nvSpPr>
        <p:spPr>
          <a:xfrm>
            <a:off x="3896436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D1433A-18FB-36CA-3EBC-E99BE3832B4C}"/>
              </a:ext>
            </a:extLst>
          </p:cNvPr>
          <p:cNvSpPr/>
          <p:nvPr/>
        </p:nvSpPr>
        <p:spPr>
          <a:xfrm>
            <a:off x="8507730" y="3814222"/>
            <a:ext cx="594360" cy="5943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0B7B8DE-BE1D-922F-C895-5A18A54A4F80}"/>
              </a:ext>
            </a:extLst>
          </p:cNvPr>
          <p:cNvSpPr/>
          <p:nvPr/>
        </p:nvSpPr>
        <p:spPr>
          <a:xfrm rot="2962931">
            <a:off x="7815794" y="3176327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5E8DD70D-A911-28C8-2B81-858BB0595747}"/>
              </a:ext>
            </a:extLst>
          </p:cNvPr>
          <p:cNvSpPr/>
          <p:nvPr/>
        </p:nvSpPr>
        <p:spPr>
          <a:xfrm rot="19155112">
            <a:off x="9499744" y="3163055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70BA5D-DDD5-D66B-5985-DB863EAC1876}"/>
              </a:ext>
            </a:extLst>
          </p:cNvPr>
          <p:cNvSpPr/>
          <p:nvPr/>
        </p:nvSpPr>
        <p:spPr>
          <a:xfrm>
            <a:off x="6512380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491E96-963C-9E47-2692-6DC2A3322CBA}"/>
              </a:ext>
            </a:extLst>
          </p:cNvPr>
          <p:cNvSpPr/>
          <p:nvPr/>
        </p:nvSpPr>
        <p:spPr>
          <a:xfrm>
            <a:off x="7371641" y="3814222"/>
            <a:ext cx="594360" cy="594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178D95-4607-F13B-99CC-66633B6836D6}"/>
              </a:ext>
            </a:extLst>
          </p:cNvPr>
          <p:cNvSpPr/>
          <p:nvPr/>
        </p:nvSpPr>
        <p:spPr>
          <a:xfrm>
            <a:off x="9642766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5E014B-ED60-E40F-FDAD-9D21646F351A}"/>
              </a:ext>
            </a:extLst>
          </p:cNvPr>
          <p:cNvSpPr/>
          <p:nvPr/>
        </p:nvSpPr>
        <p:spPr>
          <a:xfrm>
            <a:off x="481254" y="5254577"/>
            <a:ext cx="594360" cy="594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969130D-B654-F3AE-7BEF-671A094F2DAE}"/>
              </a:ext>
            </a:extLst>
          </p:cNvPr>
          <p:cNvSpPr/>
          <p:nvPr/>
        </p:nvSpPr>
        <p:spPr>
          <a:xfrm rot="2962931">
            <a:off x="947174" y="4569889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9963E015-3D64-60DE-DF24-7EB31FC5C0F0}"/>
              </a:ext>
            </a:extLst>
          </p:cNvPr>
          <p:cNvSpPr/>
          <p:nvPr/>
        </p:nvSpPr>
        <p:spPr>
          <a:xfrm rot="19155112">
            <a:off x="1767953" y="4595087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C6A9BD-60AD-C3A5-40FB-135376266B86}"/>
              </a:ext>
            </a:extLst>
          </p:cNvPr>
          <p:cNvSpPr/>
          <p:nvPr/>
        </p:nvSpPr>
        <p:spPr>
          <a:xfrm>
            <a:off x="1861442" y="5251179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5B5262-9C10-087D-47AF-A55CF6C51A6A}"/>
              </a:ext>
            </a:extLst>
          </p:cNvPr>
          <p:cNvSpPr/>
          <p:nvPr/>
        </p:nvSpPr>
        <p:spPr>
          <a:xfrm>
            <a:off x="7612102" y="5251179"/>
            <a:ext cx="594360" cy="594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937003-3CF0-5418-96D8-D91653072B84}"/>
              </a:ext>
            </a:extLst>
          </p:cNvPr>
          <p:cNvSpPr/>
          <p:nvPr/>
        </p:nvSpPr>
        <p:spPr>
          <a:xfrm>
            <a:off x="6227546" y="5251179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D6C2BE5A-93F5-08E3-854C-7E26A3B14B8C}"/>
              </a:ext>
            </a:extLst>
          </p:cNvPr>
          <p:cNvSpPr/>
          <p:nvPr/>
        </p:nvSpPr>
        <p:spPr>
          <a:xfrm rot="2962931">
            <a:off x="6704415" y="4583160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537AF72A-7D56-DD5E-6BE1-87D2327F947C}"/>
              </a:ext>
            </a:extLst>
          </p:cNvPr>
          <p:cNvSpPr/>
          <p:nvPr/>
        </p:nvSpPr>
        <p:spPr>
          <a:xfrm rot="19155112">
            <a:off x="7505434" y="4583160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1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D5107-4840-3B85-0D00-D264ED648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3846043-B202-E292-FAD1-8B44B82C6B6F}"/>
              </a:ext>
            </a:extLst>
          </p:cNvPr>
          <p:cNvSpPr/>
          <p:nvPr/>
        </p:nvSpPr>
        <p:spPr>
          <a:xfrm>
            <a:off x="4772787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4ED2A-8B69-B45B-EC90-7678018CCE99}"/>
              </a:ext>
            </a:extLst>
          </p:cNvPr>
          <p:cNvSpPr/>
          <p:nvPr/>
        </p:nvSpPr>
        <p:spPr>
          <a:xfrm>
            <a:off x="2206752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99086B-5A1E-5E40-F01A-AD079AF79DBF}"/>
              </a:ext>
            </a:extLst>
          </p:cNvPr>
          <p:cNvSpPr/>
          <p:nvPr/>
        </p:nvSpPr>
        <p:spPr>
          <a:xfrm>
            <a:off x="3062478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69E270-9C29-2C0F-E5A6-09BFBC0FE97D}"/>
              </a:ext>
            </a:extLst>
          </p:cNvPr>
          <p:cNvSpPr/>
          <p:nvPr/>
        </p:nvSpPr>
        <p:spPr>
          <a:xfrm>
            <a:off x="3917061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B52AED-4F4C-D389-0A2E-41AF0EADC213}"/>
              </a:ext>
            </a:extLst>
          </p:cNvPr>
          <p:cNvSpPr/>
          <p:nvPr/>
        </p:nvSpPr>
        <p:spPr>
          <a:xfrm>
            <a:off x="5628513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FA2A70-FEBC-0602-B67F-8EE1AC09FBC7}"/>
              </a:ext>
            </a:extLst>
          </p:cNvPr>
          <p:cNvSpPr/>
          <p:nvPr/>
        </p:nvSpPr>
        <p:spPr>
          <a:xfrm>
            <a:off x="6489192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114CAE-D58B-E70B-5E17-889C0EE3716B}"/>
              </a:ext>
            </a:extLst>
          </p:cNvPr>
          <p:cNvSpPr/>
          <p:nvPr/>
        </p:nvSpPr>
        <p:spPr>
          <a:xfrm>
            <a:off x="7349871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51CB9-E8BE-78F6-C0BF-A84B826DFB67}"/>
              </a:ext>
            </a:extLst>
          </p:cNvPr>
          <p:cNvSpPr/>
          <p:nvPr/>
        </p:nvSpPr>
        <p:spPr>
          <a:xfrm>
            <a:off x="8210550" y="940308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AE48F5-7ECD-A551-639F-640F6C271914}"/>
              </a:ext>
            </a:extLst>
          </p:cNvPr>
          <p:cNvSpPr/>
          <p:nvPr/>
        </p:nvSpPr>
        <p:spPr>
          <a:xfrm>
            <a:off x="9071229" y="940308"/>
            <a:ext cx="594360" cy="594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A1F55E-6D87-4ECC-4EEA-8B2775A35EFE}"/>
              </a:ext>
            </a:extLst>
          </p:cNvPr>
          <p:cNvSpPr/>
          <p:nvPr/>
        </p:nvSpPr>
        <p:spPr>
          <a:xfrm>
            <a:off x="5628513" y="2377265"/>
            <a:ext cx="594360" cy="5943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028B837-5CA4-69F4-A156-151FE2F49BAF}"/>
              </a:ext>
            </a:extLst>
          </p:cNvPr>
          <p:cNvSpPr/>
          <p:nvPr/>
        </p:nvSpPr>
        <p:spPr>
          <a:xfrm rot="2962931">
            <a:off x="4085803" y="1701380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B59A65-7B10-448E-E987-3113BA8B088C}"/>
              </a:ext>
            </a:extLst>
          </p:cNvPr>
          <p:cNvSpPr/>
          <p:nvPr/>
        </p:nvSpPr>
        <p:spPr>
          <a:xfrm>
            <a:off x="1480079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52C80-5AA8-306F-40B4-75482EB1770E}"/>
              </a:ext>
            </a:extLst>
          </p:cNvPr>
          <p:cNvSpPr/>
          <p:nvPr/>
        </p:nvSpPr>
        <p:spPr>
          <a:xfrm>
            <a:off x="2335805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B0F5D1-AE14-050E-C74B-D52EF8E24A6B}"/>
              </a:ext>
            </a:extLst>
          </p:cNvPr>
          <p:cNvSpPr/>
          <p:nvPr/>
        </p:nvSpPr>
        <p:spPr>
          <a:xfrm>
            <a:off x="3190388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285759-EACD-0BC2-941C-6437FD547482}"/>
              </a:ext>
            </a:extLst>
          </p:cNvPr>
          <p:cNvSpPr/>
          <p:nvPr/>
        </p:nvSpPr>
        <p:spPr>
          <a:xfrm>
            <a:off x="4046114" y="2380313"/>
            <a:ext cx="594360" cy="5943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62F3AA-2E87-C1FB-D0DE-F68000F695CB}"/>
              </a:ext>
            </a:extLst>
          </p:cNvPr>
          <p:cNvSpPr/>
          <p:nvPr/>
        </p:nvSpPr>
        <p:spPr>
          <a:xfrm>
            <a:off x="7210912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2FCE2A-1FBB-3882-5F8B-822C5AFFA6B5}"/>
              </a:ext>
            </a:extLst>
          </p:cNvPr>
          <p:cNvSpPr/>
          <p:nvPr/>
        </p:nvSpPr>
        <p:spPr>
          <a:xfrm>
            <a:off x="8071591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A881D8-E67B-224C-9A77-D9EB9428B764}"/>
              </a:ext>
            </a:extLst>
          </p:cNvPr>
          <p:cNvSpPr/>
          <p:nvPr/>
        </p:nvSpPr>
        <p:spPr>
          <a:xfrm>
            <a:off x="8932270" y="2377265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046F5C-1A03-F9C4-51B8-22C680C39FCF}"/>
              </a:ext>
            </a:extLst>
          </p:cNvPr>
          <p:cNvSpPr/>
          <p:nvPr/>
        </p:nvSpPr>
        <p:spPr>
          <a:xfrm>
            <a:off x="9787996" y="2377265"/>
            <a:ext cx="594360" cy="5943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4480388-C584-A384-0923-73B5034E3E63}"/>
              </a:ext>
            </a:extLst>
          </p:cNvPr>
          <p:cNvSpPr/>
          <p:nvPr/>
        </p:nvSpPr>
        <p:spPr>
          <a:xfrm rot="19155112">
            <a:off x="7518613" y="1688109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C77FB86-4E22-BD25-AA4D-3BC1A59CCC45}"/>
              </a:ext>
            </a:extLst>
          </p:cNvPr>
          <p:cNvSpPr/>
          <p:nvPr/>
        </p:nvSpPr>
        <p:spPr>
          <a:xfrm rot="2962931">
            <a:off x="2078313" y="3176327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444E51C1-D778-D43B-D846-E4EAA47B4F61}"/>
              </a:ext>
            </a:extLst>
          </p:cNvPr>
          <p:cNvSpPr/>
          <p:nvPr/>
        </p:nvSpPr>
        <p:spPr>
          <a:xfrm rot="19155112">
            <a:off x="3788623" y="3163055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739A1F-297C-C692-FB25-822CEAD16A43}"/>
              </a:ext>
            </a:extLst>
          </p:cNvPr>
          <p:cNvSpPr/>
          <p:nvPr/>
        </p:nvSpPr>
        <p:spPr>
          <a:xfrm>
            <a:off x="2765298" y="3814222"/>
            <a:ext cx="594360" cy="59436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F20CE-EA2C-5422-1AAE-34BED16EB489}"/>
              </a:ext>
            </a:extLst>
          </p:cNvPr>
          <p:cNvSpPr/>
          <p:nvPr/>
        </p:nvSpPr>
        <p:spPr>
          <a:xfrm>
            <a:off x="778434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848B97-F46C-B694-00EB-3EF42C6676BA}"/>
              </a:ext>
            </a:extLst>
          </p:cNvPr>
          <p:cNvSpPr/>
          <p:nvPr/>
        </p:nvSpPr>
        <p:spPr>
          <a:xfrm>
            <a:off x="1634160" y="3814222"/>
            <a:ext cx="594360" cy="594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5D76A9-9DD8-DE07-258A-83A3438762DE}"/>
              </a:ext>
            </a:extLst>
          </p:cNvPr>
          <p:cNvSpPr/>
          <p:nvPr/>
        </p:nvSpPr>
        <p:spPr>
          <a:xfrm>
            <a:off x="3896436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CBB083-F299-F4F1-DCA1-C43CFEF4BD5F}"/>
              </a:ext>
            </a:extLst>
          </p:cNvPr>
          <p:cNvSpPr/>
          <p:nvPr/>
        </p:nvSpPr>
        <p:spPr>
          <a:xfrm>
            <a:off x="8507730" y="3814222"/>
            <a:ext cx="594360" cy="5943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3952CE0-BA2C-5526-4B20-F98268F5121D}"/>
              </a:ext>
            </a:extLst>
          </p:cNvPr>
          <p:cNvSpPr/>
          <p:nvPr/>
        </p:nvSpPr>
        <p:spPr>
          <a:xfrm rot="2962931">
            <a:off x="7815794" y="3176327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F7EC0A9-ACD8-259E-6792-1C79C946A7B8}"/>
              </a:ext>
            </a:extLst>
          </p:cNvPr>
          <p:cNvSpPr/>
          <p:nvPr/>
        </p:nvSpPr>
        <p:spPr>
          <a:xfrm rot="19155112">
            <a:off x="9499744" y="3163055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47DF03-ED77-86A5-DDBB-2837553B11A7}"/>
              </a:ext>
            </a:extLst>
          </p:cNvPr>
          <p:cNvSpPr/>
          <p:nvPr/>
        </p:nvSpPr>
        <p:spPr>
          <a:xfrm>
            <a:off x="6512380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B272B6-8480-2E19-0CB7-306F550554B7}"/>
              </a:ext>
            </a:extLst>
          </p:cNvPr>
          <p:cNvSpPr/>
          <p:nvPr/>
        </p:nvSpPr>
        <p:spPr>
          <a:xfrm>
            <a:off x="7371641" y="3814222"/>
            <a:ext cx="594360" cy="594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E0F742-F233-5923-2867-0D64A48E53AA}"/>
              </a:ext>
            </a:extLst>
          </p:cNvPr>
          <p:cNvSpPr/>
          <p:nvPr/>
        </p:nvSpPr>
        <p:spPr>
          <a:xfrm>
            <a:off x="9642766" y="3814222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E26FAF-BE65-0758-3AB4-69D4975234F3}"/>
              </a:ext>
            </a:extLst>
          </p:cNvPr>
          <p:cNvSpPr/>
          <p:nvPr/>
        </p:nvSpPr>
        <p:spPr>
          <a:xfrm>
            <a:off x="481254" y="5254577"/>
            <a:ext cx="594360" cy="594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-6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83ACEFC-E2DE-4948-3FA8-BBFE09A100AF}"/>
              </a:ext>
            </a:extLst>
          </p:cNvPr>
          <p:cNvSpPr/>
          <p:nvPr/>
        </p:nvSpPr>
        <p:spPr>
          <a:xfrm rot="2962931">
            <a:off x="947174" y="4569889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E718D5A-02BB-9BD9-EE42-B9BA9A2E6F1A}"/>
              </a:ext>
            </a:extLst>
          </p:cNvPr>
          <p:cNvSpPr/>
          <p:nvPr/>
        </p:nvSpPr>
        <p:spPr>
          <a:xfrm rot="19155112">
            <a:off x="1767953" y="4595087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48D2E0-9902-218A-CF3D-76F9B40F00C0}"/>
              </a:ext>
            </a:extLst>
          </p:cNvPr>
          <p:cNvSpPr/>
          <p:nvPr/>
        </p:nvSpPr>
        <p:spPr>
          <a:xfrm>
            <a:off x="1861442" y="5251179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D99EA9-500A-99B0-EAC7-063E87047C3B}"/>
              </a:ext>
            </a:extLst>
          </p:cNvPr>
          <p:cNvSpPr/>
          <p:nvPr/>
        </p:nvSpPr>
        <p:spPr>
          <a:xfrm>
            <a:off x="7612102" y="5251179"/>
            <a:ext cx="594360" cy="59436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4E6BEC-DE98-5196-3F1A-79F83DC5C59D}"/>
              </a:ext>
            </a:extLst>
          </p:cNvPr>
          <p:cNvSpPr/>
          <p:nvPr/>
        </p:nvSpPr>
        <p:spPr>
          <a:xfrm>
            <a:off x="6227546" y="5251179"/>
            <a:ext cx="594360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128B9306-7180-3A06-1973-2AAB973851DA}"/>
              </a:ext>
            </a:extLst>
          </p:cNvPr>
          <p:cNvSpPr/>
          <p:nvPr/>
        </p:nvSpPr>
        <p:spPr>
          <a:xfrm rot="2962931">
            <a:off x="6704415" y="4583160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97F476B-D828-FE74-9040-078526A51C39}"/>
              </a:ext>
            </a:extLst>
          </p:cNvPr>
          <p:cNvSpPr/>
          <p:nvPr/>
        </p:nvSpPr>
        <p:spPr>
          <a:xfrm rot="19155112">
            <a:off x="7505434" y="4583160"/>
            <a:ext cx="256876" cy="505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27" grpId="0" animBg="1"/>
      <p:bldP spid="28" grpId="0" animBg="1"/>
      <p:bldP spid="33" grpId="0" animBg="1"/>
      <p:bldP spid="34" grpId="0" animBg="1"/>
      <p:bldP spid="37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BC6C-5BED-0B16-513A-65C4470FC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EE496D4-85EE-791B-1C8A-8D59DBE0881D}"/>
              </a:ext>
            </a:extLst>
          </p:cNvPr>
          <p:cNvSpPr/>
          <p:nvPr/>
        </p:nvSpPr>
        <p:spPr>
          <a:xfrm>
            <a:off x="700710" y="2648536"/>
            <a:ext cx="960120" cy="9601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-6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0A9355-D2E8-9B5F-F896-EE667C7BE779}"/>
              </a:ext>
            </a:extLst>
          </p:cNvPr>
          <p:cNvSpPr/>
          <p:nvPr/>
        </p:nvSpPr>
        <p:spPr>
          <a:xfrm>
            <a:off x="1925450" y="2645138"/>
            <a:ext cx="960120" cy="960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-3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EA6F32B-9340-DA7D-3836-E67C539C15CD}"/>
              </a:ext>
            </a:extLst>
          </p:cNvPr>
          <p:cNvSpPr/>
          <p:nvPr/>
        </p:nvSpPr>
        <p:spPr>
          <a:xfrm>
            <a:off x="3150190" y="2645138"/>
            <a:ext cx="960120" cy="9601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059E0F-B912-D8DE-DCA7-215C92E70408}"/>
              </a:ext>
            </a:extLst>
          </p:cNvPr>
          <p:cNvSpPr/>
          <p:nvPr/>
        </p:nvSpPr>
        <p:spPr>
          <a:xfrm>
            <a:off x="4374930" y="2645138"/>
            <a:ext cx="960120" cy="960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81BDE1B-18AE-3225-6E86-7D35653EAD5B}"/>
              </a:ext>
            </a:extLst>
          </p:cNvPr>
          <p:cNvSpPr/>
          <p:nvPr/>
        </p:nvSpPr>
        <p:spPr>
          <a:xfrm>
            <a:off x="5599670" y="2645138"/>
            <a:ext cx="960120" cy="9601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55D84D8-F5AD-E133-D279-35A10C71D250}"/>
              </a:ext>
            </a:extLst>
          </p:cNvPr>
          <p:cNvSpPr/>
          <p:nvPr/>
        </p:nvSpPr>
        <p:spPr>
          <a:xfrm>
            <a:off x="6824410" y="2645138"/>
            <a:ext cx="960120" cy="960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76DDA5-494C-4694-A097-2A569BEECBFA}"/>
              </a:ext>
            </a:extLst>
          </p:cNvPr>
          <p:cNvSpPr/>
          <p:nvPr/>
        </p:nvSpPr>
        <p:spPr>
          <a:xfrm>
            <a:off x="8049150" y="2645138"/>
            <a:ext cx="960120" cy="9601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E97E93-2F1A-29CD-0C9E-F81C9D6F83FC}"/>
              </a:ext>
            </a:extLst>
          </p:cNvPr>
          <p:cNvSpPr/>
          <p:nvPr/>
        </p:nvSpPr>
        <p:spPr>
          <a:xfrm>
            <a:off x="9273890" y="2645138"/>
            <a:ext cx="960120" cy="9601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969312-CF7A-8B7D-7E33-4A1333BDAD7F}"/>
              </a:ext>
            </a:extLst>
          </p:cNvPr>
          <p:cNvSpPr/>
          <p:nvPr/>
        </p:nvSpPr>
        <p:spPr>
          <a:xfrm>
            <a:off x="10498630" y="2645138"/>
            <a:ext cx="960120" cy="960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809011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{1DE19570-0491-42AB-9A9B-858BC92AE8B9}tf22318419_win32</Template>
  <TotalTime>1158</TotalTime>
  <Words>330</Words>
  <Application>Microsoft Office PowerPoint</Application>
  <PresentationFormat>Widescreen</PresentationFormat>
  <Paragraphs>226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 Narrow</vt:lpstr>
      <vt:lpstr>Arial</vt:lpstr>
      <vt:lpstr>Calibri</vt:lpstr>
      <vt:lpstr>Tenorite</vt:lpstr>
      <vt:lpstr>Custom</vt:lpstr>
      <vt:lpstr>Quicksort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Quicksort in C++ (SWAP)</vt:lpstr>
      <vt:lpstr>Quicksort in C++ (partition)</vt:lpstr>
      <vt:lpstr>Quicksort in C++ (quicksort)</vt:lpstr>
      <vt:lpstr>Quicksort in C++ (main worst case scenario)</vt:lpstr>
      <vt:lpstr>Quicksort in C++ (runtime ms)</vt:lpstr>
      <vt:lpstr>Quicksort in C++ (Best Scenario)</vt:lpstr>
      <vt:lpstr>Quicksort in C++ (Runtime ms)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Iqbal</dc:creator>
  <cp:lastModifiedBy>Mohammad Iqbal</cp:lastModifiedBy>
  <cp:revision>3</cp:revision>
  <dcterms:created xsi:type="dcterms:W3CDTF">2024-12-04T02:37:00Z</dcterms:created>
  <dcterms:modified xsi:type="dcterms:W3CDTF">2024-12-04T21:55:51Z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