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9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8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5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77DA76C-7B61-4360-9E68-B44196787C6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212C0EE-8047-4356-B35C-518460EFA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14FA-34A0-6687-1855-44D09C656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86543"/>
            <a:ext cx="8991600" cy="1975264"/>
          </a:xfrm>
        </p:spPr>
        <p:txBody>
          <a:bodyPr>
            <a:normAutofit/>
          </a:bodyPr>
          <a:lstStyle/>
          <a:p>
            <a:r>
              <a:rPr lang="en-US" dirty="0"/>
              <a:t>Rational Number Arithmetic Using Macros in mips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B165-86FC-0809-49C4-0857D619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696194"/>
            <a:ext cx="6801612" cy="1975263"/>
          </a:xfrm>
        </p:spPr>
        <p:txBody>
          <a:bodyPr>
            <a:normAutofit/>
          </a:bodyPr>
          <a:lstStyle/>
          <a:p>
            <a:r>
              <a:rPr lang="en-US" sz="3200" dirty="0"/>
              <a:t>Mohammad Iqbal</a:t>
            </a:r>
          </a:p>
          <a:p>
            <a:r>
              <a:rPr lang="en-US" sz="3200" dirty="0"/>
              <a:t>CSC 210</a:t>
            </a:r>
          </a:p>
          <a:p>
            <a:r>
              <a:rPr lang="en-US" sz="3200" dirty="0"/>
              <a:t>10/15/2024</a:t>
            </a:r>
          </a:p>
        </p:txBody>
      </p:sp>
    </p:spTree>
    <p:extLst>
      <p:ext uri="{BB962C8B-B14F-4D97-AF65-F5344CB8AC3E}">
        <p14:creationId xmlns:p14="http://schemas.microsoft.com/office/powerpoint/2010/main" val="337512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B8F-B0D3-5506-EA0D-42CF9C80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3B33D-4D5F-44F2-208B-1A7012D2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20" y="2957265"/>
            <a:ext cx="11223960" cy="19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5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0B75-B6C7-942B-9354-3AABA702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and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9A9A-C6BE-24D5-9CFA-DDF41FB0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912" y="2474758"/>
            <a:ext cx="8148175" cy="37736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The program uses conditional branches to handle different arithmetic operations based on user input.</a:t>
            </a:r>
          </a:p>
          <a:p>
            <a:r>
              <a:rPr lang="en-US" sz="2800" dirty="0"/>
              <a:t>Addition (</a:t>
            </a:r>
            <a:r>
              <a:rPr lang="en-US" sz="2800" dirty="0" err="1"/>
              <a:t>add_rationals</a:t>
            </a:r>
            <a:r>
              <a:rPr lang="en-US" sz="2800" dirty="0"/>
              <a:t>)</a:t>
            </a:r>
          </a:p>
          <a:p>
            <a:r>
              <a:rPr lang="en-US" sz="2800" dirty="0"/>
              <a:t>Subtraction (</a:t>
            </a:r>
            <a:r>
              <a:rPr lang="en-US" sz="2800" dirty="0" err="1"/>
              <a:t>subtract_rationals</a:t>
            </a:r>
            <a:r>
              <a:rPr lang="en-US" sz="2800" dirty="0"/>
              <a:t>):</a:t>
            </a:r>
          </a:p>
          <a:p>
            <a:r>
              <a:rPr lang="en-US" sz="2800" dirty="0"/>
              <a:t>Multiplication (</a:t>
            </a:r>
            <a:r>
              <a:rPr lang="en-US" sz="2800" dirty="0" err="1"/>
              <a:t>multiply_rationals</a:t>
            </a:r>
            <a:r>
              <a:rPr lang="en-US" sz="2800" dirty="0"/>
              <a:t>):</a:t>
            </a:r>
          </a:p>
          <a:p>
            <a:r>
              <a:rPr lang="en-US" sz="2800" dirty="0"/>
              <a:t>Division (</a:t>
            </a:r>
            <a:r>
              <a:rPr lang="en-US" sz="2800" dirty="0" err="1"/>
              <a:t>divide_rationals</a:t>
            </a:r>
            <a:r>
              <a:rPr lang="en-US" sz="2800" dirty="0"/>
              <a:t>):</a:t>
            </a:r>
          </a:p>
          <a:p>
            <a:r>
              <a:rPr lang="en-US" sz="2800" dirty="0" err="1"/>
              <a:t>denominator_error</a:t>
            </a:r>
            <a:endParaRPr lang="en-US" sz="2800" dirty="0"/>
          </a:p>
          <a:p>
            <a:r>
              <a:rPr lang="en-US" sz="2800" dirty="0" err="1"/>
              <a:t>print_result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34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86C-D779-024A-6AFB-4E684E7E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F853C-A88E-D5A4-EE13-CB948732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38" y="3802119"/>
            <a:ext cx="3310836" cy="178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7E539-EF6F-9473-0DA0-9D8DE456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40" y="2805326"/>
            <a:ext cx="4468231" cy="6236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D76F1F-ADDF-768D-C33F-2363DD644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19" y="3802119"/>
            <a:ext cx="3310836" cy="1804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BAA877-5AB0-DD1E-67E7-481E9911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038" y="2805327"/>
            <a:ext cx="4632998" cy="6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7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986C-D779-024A-6AFB-4E684E7E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E7021-D374-E025-32AC-AA5C4D42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12" y="4080913"/>
            <a:ext cx="3827770" cy="1497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135E2-60E1-A529-8C81-A1B0529D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08" y="2805327"/>
            <a:ext cx="4467177" cy="7842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B2BA1-7CCF-F826-7A27-B8940BDD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795" y="4080913"/>
            <a:ext cx="4005483" cy="1497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F2B4C1-DEAD-DB09-FCF9-80718840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05327"/>
            <a:ext cx="5007918" cy="7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A656-42F1-D10F-C43D-F003D450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C7191-04C3-46FE-D140-9A9EBB68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823" y="2834640"/>
            <a:ext cx="8738353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BE9AB-89DB-8A6D-24CE-ABD2CCE12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23" y="4331074"/>
            <a:ext cx="8738353" cy="15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0EE2-C512-C859-45DA-A672F869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Macros in MIPS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7FE-9230-A161-4A4A-898AF0799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082" y="2605387"/>
            <a:ext cx="8915835" cy="3436185"/>
          </a:xfrm>
        </p:spPr>
        <p:txBody>
          <a:bodyPr>
            <a:normAutofit/>
          </a:bodyPr>
          <a:lstStyle/>
          <a:p>
            <a:r>
              <a:rPr lang="en-US" sz="2400" dirty="0"/>
              <a:t>Code Reusability: Macros allow for defining repetitive tasks like printing, reading inputs, and formatting outputs.</a:t>
            </a:r>
          </a:p>
          <a:p>
            <a:r>
              <a:rPr lang="en-US" sz="2400" dirty="0"/>
              <a:t>Simplified Debugging: Changes in behavior (like how integers or strings are printed) only need to be made in the macro definitions.</a:t>
            </a:r>
          </a:p>
          <a:p>
            <a:r>
              <a:rPr lang="en-US" sz="2400" dirty="0"/>
              <a:t>Improved Readability: Macros make the code more readable by abstracting low-level system calls and repetitive operations.</a:t>
            </a:r>
          </a:p>
          <a:p>
            <a:r>
              <a:rPr lang="en-US" sz="2400" dirty="0"/>
              <a:t>Modularization: By breaking down tasks (like printing rational numbers), macros help maintain the modular nature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71713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B35F-CEC5-577E-87A6-DE72243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F02B0-E7B8-4C86-D9E8-DB73E3AD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826" y="2815159"/>
            <a:ext cx="8272348" cy="292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1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B35F-CEC5-577E-87A6-DE72243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(ZERO Denominator)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C0635-86E2-DDB7-BF0A-45101FB3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938" y="3005327"/>
            <a:ext cx="7668124" cy="27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1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428-F004-E658-DE30-12386BD4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56CF-13ED-42EA-8F32-32EB35A5B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6813"/>
          </a:xfrm>
        </p:spPr>
        <p:txBody>
          <a:bodyPr>
            <a:normAutofit/>
          </a:bodyPr>
          <a:lstStyle/>
          <a:p>
            <a:r>
              <a:rPr lang="en-US" sz="2400" dirty="0"/>
              <a:t>print_str (%str)</a:t>
            </a:r>
          </a:p>
          <a:p>
            <a:r>
              <a:rPr lang="en-US" sz="2400" dirty="0"/>
              <a:t>print_newline</a:t>
            </a:r>
          </a:p>
          <a:p>
            <a:r>
              <a:rPr lang="en-US" sz="2400" dirty="0"/>
              <a:t>print_int (%int)</a:t>
            </a:r>
          </a:p>
          <a:p>
            <a:r>
              <a:rPr lang="pt-BR" sz="2400" dirty="0"/>
              <a:t>print_rational_num (%numerator, %denominator)</a:t>
            </a:r>
            <a:endParaRPr lang="en-US" sz="2400" dirty="0"/>
          </a:p>
          <a:p>
            <a:r>
              <a:rPr lang="en-US" sz="2400" dirty="0"/>
              <a:t>read_int</a:t>
            </a:r>
          </a:p>
          <a:p>
            <a:r>
              <a:rPr lang="en-US" sz="2400" dirty="0"/>
              <a:t>store_int (%reg)</a:t>
            </a:r>
          </a:p>
          <a:p>
            <a:r>
              <a:rPr lang="en-US" sz="2400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22555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print_str (%str)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228" y="3142823"/>
            <a:ext cx="5279573" cy="1476756"/>
          </a:xfrm>
        </p:spPr>
        <p:txBody>
          <a:bodyPr>
            <a:normAutofit/>
          </a:bodyPr>
          <a:lstStyle/>
          <a:p>
            <a:r>
              <a:rPr lang="en-US" sz="2400" dirty="0"/>
              <a:t>Prints a string stored in the .data segment</a:t>
            </a:r>
          </a:p>
          <a:p>
            <a:r>
              <a:rPr lang="en-US" sz="2400" dirty="0"/>
              <a:t>Example: print_str (prompt_rational1)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CD3A4-B539-AFE5-B9D1-24DDE97E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3" y="2929144"/>
            <a:ext cx="3910759" cy="19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print_newline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3" y="3389769"/>
            <a:ext cx="4495801" cy="982863"/>
          </a:xfrm>
        </p:spPr>
        <p:txBody>
          <a:bodyPr>
            <a:normAutofit/>
          </a:bodyPr>
          <a:lstStyle/>
          <a:p>
            <a:r>
              <a:rPr lang="en-US" sz="2400" dirty="0"/>
              <a:t>Prints a newline character using print_str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62BCF-3412-0712-B807-99FDC070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61" y="3297726"/>
            <a:ext cx="4609913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4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print_int (%int)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3" y="3631103"/>
            <a:ext cx="4495801" cy="982863"/>
          </a:xfrm>
        </p:spPr>
        <p:txBody>
          <a:bodyPr>
            <a:normAutofit/>
          </a:bodyPr>
          <a:lstStyle/>
          <a:p>
            <a:r>
              <a:rPr lang="en-US" sz="2400" dirty="0"/>
              <a:t>Prints the integer value in a register passed as a parameter.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7C20-5100-4EDC-5AF4-1F830E8C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8" y="3105843"/>
            <a:ext cx="3923171" cy="194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6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2" y="942921"/>
            <a:ext cx="11005675" cy="1188720"/>
          </a:xfrm>
        </p:spPr>
        <p:txBody>
          <a:bodyPr/>
          <a:lstStyle/>
          <a:p>
            <a:r>
              <a:rPr lang="pt-BR" dirty="0"/>
              <a:t>print_rational_num (%numerator, %denominator)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544" y="3391019"/>
            <a:ext cx="3679371" cy="1398096"/>
          </a:xfrm>
        </p:spPr>
        <p:txBody>
          <a:bodyPr>
            <a:normAutofit/>
          </a:bodyPr>
          <a:lstStyle/>
          <a:p>
            <a:r>
              <a:rPr lang="en-US" sz="2400" dirty="0"/>
              <a:t>Prints a rational number in the format numerator / denominator.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66769-C8D2-4CA7-BF31-CF66BF5C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59" y="3150934"/>
            <a:ext cx="6810156" cy="18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read_int and store_int (%reg)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721" y="4895216"/>
            <a:ext cx="4082143" cy="982863"/>
          </a:xfrm>
        </p:spPr>
        <p:txBody>
          <a:bodyPr>
            <a:normAutofit/>
          </a:bodyPr>
          <a:lstStyle/>
          <a:p>
            <a:r>
              <a:rPr lang="en-US" sz="2400" dirty="0"/>
              <a:t>Stores the read integer in a specified register.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10408D-731B-C005-F8E4-C8E4023DB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791746"/>
            <a:ext cx="3308587" cy="1768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E6905-B627-EBC3-690A-D1B9376B2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136" y="4895216"/>
            <a:ext cx="3310127" cy="99809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637126-22C7-6431-49CC-A5546C54C50D}"/>
              </a:ext>
            </a:extLst>
          </p:cNvPr>
          <p:cNvSpPr txBox="1">
            <a:spLocks/>
          </p:cNvSpPr>
          <p:nvPr/>
        </p:nvSpPr>
        <p:spPr>
          <a:xfrm>
            <a:off x="5878721" y="3184787"/>
            <a:ext cx="4082143" cy="982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Reads an integer input from the user.</a:t>
            </a:r>
          </a:p>
        </p:txBody>
      </p:sp>
    </p:spTree>
    <p:extLst>
      <p:ext uri="{BB962C8B-B14F-4D97-AF65-F5344CB8AC3E}">
        <p14:creationId xmlns:p14="http://schemas.microsoft.com/office/powerpoint/2010/main" val="390404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03CE-0FE9-0C25-5821-2CC53DF7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B4A-86B9-060B-BF4C-69DBB1EA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3" y="3849909"/>
            <a:ext cx="3537857" cy="679640"/>
          </a:xfrm>
        </p:spPr>
        <p:txBody>
          <a:bodyPr>
            <a:normAutofit/>
          </a:bodyPr>
          <a:lstStyle/>
          <a:p>
            <a:r>
              <a:rPr lang="en-US" sz="2400" dirty="0"/>
              <a:t>Terminates the program.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90E29-4670-AF61-9F49-FF36EE7D9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67155"/>
            <a:ext cx="3510227" cy="17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0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218F-4E5F-768B-A7F1-9249B849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CEB5-B93D-F762-3839-D8962580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682" y="2431215"/>
            <a:ext cx="8458635" cy="39478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This section contains the strings and messages that will be displayed to the user.</a:t>
            </a:r>
          </a:p>
          <a:p>
            <a:r>
              <a:rPr lang="en-US" sz="2400" dirty="0"/>
              <a:t>Prompts and Messages:</a:t>
            </a:r>
          </a:p>
          <a:p>
            <a:pPr lvl="1"/>
            <a:r>
              <a:rPr lang="en-US" sz="2000" dirty="0"/>
              <a:t>prompt_rational1: "Enter the first rational number (format: p1 ENTER q1)“</a:t>
            </a:r>
          </a:p>
          <a:p>
            <a:pPr lvl="1"/>
            <a:r>
              <a:rPr lang="en-US" sz="2000" dirty="0"/>
              <a:t>prompt_rational2: "Enter the second rational number (format: p2 ENTER q2)“</a:t>
            </a:r>
          </a:p>
          <a:p>
            <a:pPr lvl="1"/>
            <a:r>
              <a:rPr lang="en-US" sz="2000" dirty="0" err="1"/>
              <a:t>prompt_operation</a:t>
            </a:r>
            <a:r>
              <a:rPr lang="en-US" sz="2000" dirty="0"/>
              <a:t>: "Choose the operation: (1) Add, (2) Subtract, (3) Multiply, (4) Divide“</a:t>
            </a:r>
          </a:p>
          <a:p>
            <a:pPr lvl="1"/>
            <a:r>
              <a:rPr lang="es-ES" sz="2000" dirty="0"/>
              <a:t>error_zero_den: "Error: denominator </a:t>
            </a:r>
            <a:r>
              <a:rPr lang="es-ES" sz="2000" dirty="0" err="1"/>
              <a:t>cannot</a:t>
            </a:r>
            <a:r>
              <a:rPr lang="es-ES" sz="2000" dirty="0"/>
              <a:t> be </a:t>
            </a:r>
            <a:r>
              <a:rPr lang="es-ES" sz="2000" dirty="0" err="1"/>
              <a:t>zero</a:t>
            </a:r>
            <a:r>
              <a:rPr lang="es-ES" sz="2000" dirty="0"/>
              <a:t>!“</a:t>
            </a:r>
            <a:endParaRPr lang="en-US" sz="2000" dirty="0"/>
          </a:p>
          <a:p>
            <a:pPr lvl="1"/>
            <a:r>
              <a:rPr lang="en-US" sz="2000" dirty="0" err="1"/>
              <a:t>result_msg</a:t>
            </a:r>
            <a:r>
              <a:rPr lang="en-US" sz="2000" dirty="0"/>
              <a:t>: "Result:“</a:t>
            </a:r>
          </a:p>
          <a:p>
            <a:r>
              <a:rPr lang="en-US" sz="2400" dirty="0"/>
              <a:t>Newline:  A string to print a newline for better formatting of output.</a:t>
            </a:r>
          </a:p>
        </p:txBody>
      </p:sp>
    </p:spTree>
    <p:extLst>
      <p:ext uri="{BB962C8B-B14F-4D97-AF65-F5344CB8AC3E}">
        <p14:creationId xmlns:p14="http://schemas.microsoft.com/office/powerpoint/2010/main" val="42128934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668</TotalTime>
  <Words>430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Rational Number Arithmetic Using Macros in mips assembly</vt:lpstr>
      <vt:lpstr>Macro Definitions</vt:lpstr>
      <vt:lpstr>print_str (%str)</vt:lpstr>
      <vt:lpstr>print_newline</vt:lpstr>
      <vt:lpstr>print_int (%int)</vt:lpstr>
      <vt:lpstr>print_rational_num (%numerator, %denominator)</vt:lpstr>
      <vt:lpstr>read_int and store_int (%reg)</vt:lpstr>
      <vt:lpstr>done</vt:lpstr>
      <vt:lpstr>Data segment</vt:lpstr>
      <vt:lpstr>Data Segment</vt:lpstr>
      <vt:lpstr>Branches and Logic</vt:lpstr>
      <vt:lpstr>arithmetic</vt:lpstr>
      <vt:lpstr>arithmetic</vt:lpstr>
      <vt:lpstr>Branching and Control Flow</vt:lpstr>
      <vt:lpstr>Advantages of Using Macros in MIPS</vt:lpstr>
      <vt:lpstr>DEMO</vt:lpstr>
      <vt:lpstr>DEMO (ZERO Denominator)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Iqbal</dc:creator>
  <cp:lastModifiedBy>Mohammad Iqbal</cp:lastModifiedBy>
  <cp:revision>2</cp:revision>
  <dcterms:created xsi:type="dcterms:W3CDTF">2024-10-17T02:19:37Z</dcterms:created>
  <dcterms:modified xsi:type="dcterms:W3CDTF">2024-10-17T13:28:24Z</dcterms:modified>
</cp:coreProperties>
</file>