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408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ترجمه و ارائه فصل دوم کتاب Nexus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نویسنده: یووال نوح هراری</a:t>
            </a:r>
          </a:p>
          <a:p>
            <a:r>
              <a:t>موضوع: داستان‌ها و شبکه‌های اطلاعاتی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نهادهای میان‌ذهنی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موجودیت‌هایی مانند ملت، قانون و پول که فقط در باور مشترک وجود دارند.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پول، بیت‌کوین و ارزش ذهنی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تفاوت واقعیت عینی (کالری) و ذهنی (ارزش مالی).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داستان دولت‌ها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کشورها موجودیت میان‌ذهنی هستند، نه عینی.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قبیله، شکار و همبستگی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چگونه شبکه‌های قبیله‌ای مزیت بقا و دانش ایجاد کردند.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انتقاد از مارکسیسم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هویت‌ها فقط مادی نیستند، بلکه با داستان‌ها شکل می‌گیرند.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نازیسم و اشتباه جمعی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مثالی از باور اشتباه به داستانی مخرب و مرگ‌بار.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دروغ شریف افلاطون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مثالی از داستان‌هایی که نظم اجتماعی را حفظ می‌کنند.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حقیقت در برابر افسانه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چرا داستان‌ها موفق‌تر از حقیقت‌اند: سادگی، دلپذیری.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قانون اساسی آمریکا و ده فرمان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تفاوت بین روایت قابل‌تغییر و دستور غیرقابل‌تغییر.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فناوری و خطر بی‌خردی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فناوری بدون خرد، ممکن است قدرتی مرگ‌بار ایجاد کند.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انسان خردمند و همکاری گسترده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توانایی انسان‌ها در همکاری گسترده، بدون نیاز به شناخت شخصی.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راه رفتن روی طناب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تلاش مداوم برای تعادل میان حقیقت و نظم.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درس داستان‌ها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یادگیری از گذشته برای آینده: داستان‌ها ابزار قدرت‌اند.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داستان‌ها به‌عنوان پیوند جمعی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داستان‌ها امکان همکاری با غریبه‌ها را فراهم کردند.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شبکه‌های انسانی نامحدود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نمونه‌هایی مانند کلیسای کاتولیک، چین و تجارت جهانی.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رهبران کاریزماتیک و اسطوره‌سازی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افراد معروف از طریق داستان‌ها، نه رابطه شخصی، دنبال می‌شوند.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برندها و افسانه‌های تجاری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مثال کوکاکولا: شادی و جوانی در برابر چاقی و زباله.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شر آمی؛ داستان کبوتری قهرمان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چگونه تبلیغات، واقعیت و داستان را در هم آمیخت.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عیسی مسیح؛ بزرگ‌ترین برندسازی تاریخ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تبدیل یک واعظ محلی به فرزند خدا از طریق داستان‌ها.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خاطرات مصنوعی جمعی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مثال شام آخر و عید پسح در ایجاد خاطرات خیالی ولی موثر.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313</Words>
  <Application>Microsoft Office PowerPoint</Application>
  <PresentationFormat>Custom</PresentationFormat>
  <Paragraphs>43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Calibri</vt:lpstr>
      <vt:lpstr>Office Theme</vt:lpstr>
      <vt:lpstr>ترجمه و ارائه فصل دوم کتاب Nexus</vt:lpstr>
      <vt:lpstr>انسان خردمند و همکاری گسترده</vt:lpstr>
      <vt:lpstr>داستان‌ها به‌عنوان پیوند جمعی</vt:lpstr>
      <vt:lpstr>شبکه‌های انسانی نامحدود</vt:lpstr>
      <vt:lpstr>رهبران کاریزماتیک و اسطوره‌سازی</vt:lpstr>
      <vt:lpstr>برندها و افسانه‌های تجاری</vt:lpstr>
      <vt:lpstr>شر آمی؛ داستان کبوتری قهرمان</vt:lpstr>
      <vt:lpstr>عیسی مسیح؛ بزرگ‌ترین برندسازی تاریخ</vt:lpstr>
      <vt:lpstr>خاطرات مصنوعی جمعی</vt:lpstr>
      <vt:lpstr>نهادهای میان‌ذهنی</vt:lpstr>
      <vt:lpstr>پول، بیت‌کوین و ارزش ذهنی</vt:lpstr>
      <vt:lpstr>داستان دولت‌ها</vt:lpstr>
      <vt:lpstr>قبیله، شکار و همبستگی</vt:lpstr>
      <vt:lpstr>انتقاد از مارکسیسم</vt:lpstr>
      <vt:lpstr>نازیسم و اشتباه جمعی</vt:lpstr>
      <vt:lpstr>دروغ شریف افلاطون</vt:lpstr>
      <vt:lpstr>حقیقت در برابر افسانه</vt:lpstr>
      <vt:lpstr>قانون اساسی آمریکا و ده فرمان</vt:lpstr>
      <vt:lpstr>فناوری و خطر بی‌خردی</vt:lpstr>
      <vt:lpstr>راه رفتن روی طناب</vt:lpstr>
      <vt:lpstr>درس داستان‌ها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ترجمه و ارائه فصل دوم کتاب Nexus</dc:title>
  <dc:subject/>
  <dc:creator>Raziye Esteki</dc:creator>
  <cp:keywords/>
  <dc:description>generated using python-pptx</dc:description>
  <cp:lastModifiedBy>Raziye Esteki</cp:lastModifiedBy>
  <cp:revision>1</cp:revision>
  <dcterms:created xsi:type="dcterms:W3CDTF">2013-01-27T09:14:16Z</dcterms:created>
  <dcterms:modified xsi:type="dcterms:W3CDTF">2025-07-16T19:19:57Z</dcterms:modified>
  <cp:category/>
</cp:coreProperties>
</file>