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99ADBEC0-5AC5-422A-9CF1-679C279CC31C}" type="datetimeFigureOut">
              <a:rPr lang="en-US" smtClean="0"/>
              <a:pPr/>
              <a:t>5/9/2020</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500224B5-ABF0-4EE2-A262-CC5DB888E93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ADBEC0-5AC5-422A-9CF1-679C279CC31C}" type="datetimeFigureOut">
              <a:rPr lang="en-US" smtClean="0"/>
              <a:pPr/>
              <a:t>5/9/2020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224B5-ABF0-4EE2-A262-CC5DB888E93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ADBEC0-5AC5-422A-9CF1-679C279CC31C}" type="datetimeFigureOut">
              <a:rPr lang="en-US" smtClean="0"/>
              <a:pPr/>
              <a:t>5/9/2020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224B5-ABF0-4EE2-A262-CC5DB888E93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9ADBEC0-5AC5-422A-9CF1-679C279CC31C}" type="datetimeFigureOut">
              <a:rPr lang="en-US" smtClean="0"/>
              <a:pPr/>
              <a:t>5/9/2020</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500224B5-ABF0-4EE2-A262-CC5DB888E93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99ADBEC0-5AC5-422A-9CF1-679C279CC31C}" type="datetimeFigureOut">
              <a:rPr lang="en-US" smtClean="0"/>
              <a:pPr/>
              <a:t>5/9/2020</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500224B5-ABF0-4EE2-A262-CC5DB888E930}"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9ADBEC0-5AC5-422A-9CF1-679C279CC31C}" type="datetimeFigureOut">
              <a:rPr lang="en-US" smtClean="0"/>
              <a:pPr/>
              <a:t>5/9/2020</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500224B5-ABF0-4EE2-A262-CC5DB888E93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99ADBEC0-5AC5-422A-9CF1-679C279CC31C}" type="datetimeFigureOut">
              <a:rPr lang="en-US" smtClean="0"/>
              <a:pPr/>
              <a:t>5/9/2020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500224B5-ABF0-4EE2-A262-CC5DB888E930}"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9ADBEC0-5AC5-422A-9CF1-679C279CC31C}" type="datetimeFigureOut">
              <a:rPr lang="en-US" smtClean="0"/>
              <a:pPr/>
              <a:t>5/9/2020</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224B5-ABF0-4EE2-A262-CC5DB888E93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ADBEC0-5AC5-422A-9CF1-679C279CC31C}" type="datetimeFigureOut">
              <a:rPr lang="en-US" smtClean="0"/>
              <a:pPr/>
              <a:t>5/9/2020</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224B5-ABF0-4EE2-A262-CC5DB888E93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9ADBEC0-5AC5-422A-9CF1-679C279CC31C}" type="datetimeFigureOut">
              <a:rPr lang="en-US" smtClean="0"/>
              <a:pPr/>
              <a:t>5/9/2020</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224B5-ABF0-4EE2-A262-CC5DB888E93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99ADBEC0-5AC5-422A-9CF1-679C279CC31C}" type="datetimeFigureOut">
              <a:rPr lang="en-US" smtClean="0"/>
              <a:pPr/>
              <a:t>5/9/2020</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500224B5-ABF0-4EE2-A262-CC5DB888E930}"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9ADBEC0-5AC5-422A-9CF1-679C279CC31C}" type="datetimeFigureOut">
              <a:rPr lang="en-US" smtClean="0"/>
              <a:pPr/>
              <a:t>5/9/2020</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00224B5-ABF0-4EE2-A262-CC5DB888E930}"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85926"/>
            <a:ext cx="9143999" cy="2308324"/>
          </a:xfrm>
          <a:prstGeom prst="rect">
            <a:avLst/>
          </a:prstGeom>
          <a:noFill/>
        </p:spPr>
        <p:txBody>
          <a:bodyPr wrap="square" lIns="91440" tIns="45720" rIns="91440" bIns="45720">
            <a:spAutoFit/>
          </a:bodyPr>
          <a:lstStyle/>
          <a:p>
            <a:pPr algn="ctr"/>
            <a:r>
              <a:rPr lang="en-US" sz="7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SYSTEM DEBBUGER</a:t>
            </a:r>
            <a:endParaRPr lang="en-US" sz="7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0 Level DFD</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4" name="Picture 3" descr="C:\Users\lenovo\Desktop\0dfd.jpg"/>
          <p:cNvPicPr/>
          <p:nvPr/>
        </p:nvPicPr>
        <p:blipFill>
          <a:blip r:embed="rId2"/>
          <a:srcRect/>
          <a:stretch>
            <a:fillRect/>
          </a:stretch>
        </p:blipFill>
        <p:spPr bwMode="auto">
          <a:xfrm>
            <a:off x="1674000" y="1714488"/>
            <a:ext cx="5796000" cy="400051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1015663"/>
          </a:xfrm>
          <a:prstGeom prst="rect">
            <a:avLst/>
          </a:prstGeom>
          <a:noFill/>
        </p:spPr>
        <p:txBody>
          <a:bodyPr wrap="square" lIns="91440" tIns="45720" rIns="91440" bIns="45720">
            <a:spAutoFit/>
          </a:bodyPr>
          <a:lstStyle/>
          <a:p>
            <a:pPr algn="ct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1</a:t>
            </a: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Level DFD</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3" name="Picture 2" descr="C:\Users\lenovo\Desktop\1dfd.jpg"/>
          <p:cNvPicPr/>
          <p:nvPr/>
        </p:nvPicPr>
        <p:blipFill>
          <a:blip r:embed="rId2"/>
          <a:srcRect/>
          <a:stretch>
            <a:fillRect/>
          </a:stretch>
        </p:blipFill>
        <p:spPr bwMode="auto">
          <a:xfrm>
            <a:off x="1571604" y="1000108"/>
            <a:ext cx="6000792" cy="550631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1015663"/>
          </a:xfrm>
          <a:prstGeom prst="rect">
            <a:avLst/>
          </a:prstGeom>
          <a:noFill/>
        </p:spPr>
        <p:txBody>
          <a:bodyPr wrap="square" lIns="91440" tIns="45720" rIns="91440" bIns="45720">
            <a:spAutoFit/>
          </a:bodyPr>
          <a:lstStyle/>
          <a:p>
            <a:pPr algn="ct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2</a:t>
            </a: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Level DFD</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3" name="Picture 2" descr="C:\Users\lenovo\Desktop\2dfd.jpg"/>
          <p:cNvPicPr/>
          <p:nvPr/>
        </p:nvPicPr>
        <p:blipFill>
          <a:blip r:embed="rId2"/>
          <a:srcRect/>
          <a:stretch>
            <a:fillRect/>
          </a:stretch>
        </p:blipFill>
        <p:spPr bwMode="auto">
          <a:xfrm>
            <a:off x="1357290" y="928670"/>
            <a:ext cx="6429420" cy="571504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57430"/>
            <a:ext cx="9143999" cy="1015663"/>
          </a:xfrm>
          <a:prstGeom prst="rect">
            <a:avLst/>
          </a:prstGeom>
          <a:noFill/>
        </p:spPr>
        <p:txBody>
          <a:bodyPr wrap="square" lIns="91440" tIns="45720" rIns="91440" bIns="45720">
            <a:spAutoFit/>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SNAPSHOTS</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Home Page</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152000" y="1269000"/>
            <a:ext cx="6840000" cy="4680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Registration  Page</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152000" y="1089000"/>
            <a:ext cx="6840000" cy="4680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Welcome  Page</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152000" y="1089000"/>
            <a:ext cx="6840000" cy="4680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Categories  Page</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152000" y="1089000"/>
            <a:ext cx="6840000" cy="4680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Problem Page</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152000" y="1089000"/>
            <a:ext cx="6840000" cy="4680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Solution Page</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152000" y="1089000"/>
            <a:ext cx="6840000" cy="4680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 </a:t>
            </a:r>
            <a:r>
              <a:rPr lang="en-US" sz="3600" b="1" dirty="0" smtClean="0"/>
              <a:t>COMPANY PROFILE:-   </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 </a:t>
            </a:r>
            <a:r>
              <a:rPr lang="en-US" b="1" dirty="0"/>
              <a:t>EXCELLENCE TECHNOLOGY (ET)</a:t>
            </a:r>
            <a:r>
              <a:rPr lang="en-US" dirty="0"/>
              <a:t> is India based leading strategic IT Company offering integrated IT solutions with the vision to provide Excellence in software solution. We at EXCELLENCE TECHNOLOGY bring innovative ideas and cutting edge technologies into business of customers. EXCELLENCE TECHNOLOGY is having rich experience in providing high technology end to end solutions in </a:t>
            </a:r>
            <a:r>
              <a:rPr lang="en-US" b="1" dirty="0"/>
              <a:t>MOBILE APP AND WEB DEVELOPMENT.</a:t>
            </a:r>
            <a:endParaRPr lang="en-IN" dirty="0"/>
          </a:p>
          <a:p>
            <a:endParaRPr lang="en-US" dirty="0"/>
          </a:p>
        </p:txBody>
      </p:sp>
      <p:pic>
        <p:nvPicPr>
          <p:cNvPr id="5" name="Picture 4" descr="D:\6months 2018\companies gif\New Picture.bmp"/>
          <p:cNvPicPr/>
          <p:nvPr/>
        </p:nvPicPr>
        <p:blipFill>
          <a:blip r:embed="rId2"/>
          <a:srcRect/>
          <a:stretch>
            <a:fillRect/>
          </a:stretch>
        </p:blipFill>
        <p:spPr bwMode="auto">
          <a:xfrm>
            <a:off x="5037634" y="44767"/>
            <a:ext cx="3953966" cy="150939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3999" cy="1015663"/>
          </a:xfrm>
          <a:prstGeom prst="rect">
            <a:avLst/>
          </a:prstGeom>
          <a:noFill/>
        </p:spPr>
        <p:txBody>
          <a:bodyPr wrap="square" lIns="91440" tIns="45720" rIns="91440" bIns="45720">
            <a:spAutoFit/>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Product </a:t>
            </a: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Page</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152000" y="1089000"/>
            <a:ext cx="6840000" cy="4680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Product Detail  Page</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152000" y="1089000"/>
            <a:ext cx="6840000" cy="4680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Billing Page</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152000" y="1089000"/>
            <a:ext cx="6840000" cy="4680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00174"/>
            <a:ext cx="9143999" cy="3600986"/>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THANK YOU</a:t>
            </a:r>
          </a:p>
          <a:p>
            <a:pPr algn="ct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ctr"/>
            <a:r>
              <a:rPr 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SUBMITTED BY:</a:t>
            </a:r>
          </a:p>
          <a:p>
            <a:pPr algn="ct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BRAHMLEEN KAUR(1188250)</a:t>
            </a:r>
          </a:p>
          <a:p>
            <a:pPr algn="ctr"/>
            <a:r>
              <a:rPr 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GURPREET KAUR(1188252)</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During training </a:t>
            </a: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we</a:t>
            </a: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studied</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Rectangle 2"/>
          <p:cNvSpPr/>
          <p:nvPr/>
        </p:nvSpPr>
        <p:spPr>
          <a:xfrm>
            <a:off x="2071670" y="1857364"/>
            <a:ext cx="7072330" cy="2800767"/>
          </a:xfrm>
          <a:prstGeom prst="rect">
            <a:avLst/>
          </a:prstGeom>
          <a:noFill/>
        </p:spPr>
        <p:txBody>
          <a:bodyPr wrap="square" lIns="91440" tIns="45720" rIns="91440" bIns="45720">
            <a:spAutoFit/>
          </a:bodyPr>
          <a:lstStyle/>
          <a:p>
            <a:pPr>
              <a:buFont typeface="Arial" pitchFamily="34" charset="0"/>
              <a:buChar char="•"/>
            </a:pP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HTML</a:t>
            </a:r>
          </a:p>
          <a:p>
            <a:pPr>
              <a:buFont typeface="Arial" pitchFamily="34" charset="0"/>
              <a:buChar char="•"/>
            </a:pP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CSS</a:t>
            </a:r>
          </a:p>
          <a:p>
            <a:pPr>
              <a:buFont typeface="Arial" pitchFamily="34" charset="0"/>
              <a:buChar char="•"/>
            </a:pP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JAVASCRIPT</a:t>
            </a:r>
          </a:p>
          <a:p>
            <a:pPr>
              <a:buFont typeface="Arial" pitchFamily="34" charset="0"/>
              <a:buChar char="•"/>
            </a:pP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PHP</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85860"/>
            <a:ext cx="9144000" cy="4585871"/>
          </a:xfrm>
          <a:prstGeom prst="rect">
            <a:avLst/>
          </a:prstGeom>
          <a:noFill/>
        </p:spPr>
        <p:txBody>
          <a:bodyPr wrap="square" lIns="91440" tIns="45720" rIns="91440" bIns="45720">
            <a:spAutoFit/>
          </a:bodyPr>
          <a:lstStyle/>
          <a:p>
            <a:pPr algn="just"/>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Introduction</a:t>
            </a:r>
          </a:p>
          <a:p>
            <a:pPr algn="just">
              <a:buFont typeface="Arial" pitchFamily="34" charset="0"/>
              <a:buChar char="•"/>
            </a:pPr>
            <a:r>
              <a:rPr lang="en-US" sz="2400" dirty="0"/>
              <a:t>The expert intelligent system debugger is introduced to develop hardware fault detection for any computer system. </a:t>
            </a:r>
            <a:endParaRPr lang="en-US" sz="2400" dirty="0" smtClean="0"/>
          </a:p>
          <a:p>
            <a:pPr algn="just">
              <a:buFont typeface="Arial" pitchFamily="34" charset="0"/>
              <a:buChar char="•"/>
            </a:pPr>
            <a:r>
              <a:rPr lang="en-US" sz="2400" dirty="0" smtClean="0"/>
              <a:t>Different </a:t>
            </a:r>
            <a:r>
              <a:rPr lang="en-US" sz="2400" dirty="0"/>
              <a:t>hardware system or electronics devices usually face application fault as well as hardware fault. </a:t>
            </a:r>
            <a:endParaRPr lang="en-US" sz="2400" dirty="0" smtClean="0"/>
          </a:p>
          <a:p>
            <a:pPr algn="just">
              <a:buFont typeface="Arial" pitchFamily="34" charset="0"/>
              <a:buChar char="•"/>
            </a:pPr>
            <a:r>
              <a:rPr lang="en-US" sz="2400" dirty="0" smtClean="0"/>
              <a:t>This </a:t>
            </a:r>
            <a:r>
              <a:rPr lang="en-US" sz="2400" dirty="0"/>
              <a:t>application oriented formal reasoning applies to determine the problem in computer system. </a:t>
            </a:r>
            <a:endParaRPr lang="en-US" sz="2400" dirty="0" smtClean="0"/>
          </a:p>
          <a:p>
            <a:pPr algn="just">
              <a:buFont typeface="Arial" pitchFamily="34" charset="0"/>
              <a:buChar char="•"/>
            </a:pPr>
            <a:r>
              <a:rPr lang="en-IN" sz="2400" dirty="0" smtClean="0"/>
              <a:t>The </a:t>
            </a:r>
            <a:r>
              <a:rPr lang="en-IN" sz="2400" dirty="0"/>
              <a:t>proposed system is meant to automate the maintenance, repair, and operations process, and free-up human technicians from manually performing routine, laborious, and time-consuming maintenance tasks. </a:t>
            </a:r>
          </a:p>
          <a:p>
            <a:pPr algn="just"/>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Rectangle 2"/>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About Project</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4"/>
            <a:ext cx="9143999" cy="1015663"/>
          </a:xfrm>
          <a:prstGeom prst="rect">
            <a:avLst/>
          </a:prstGeom>
          <a:noFill/>
        </p:spPr>
        <p:txBody>
          <a:bodyPr wrap="square" lIns="91440" tIns="45720" rIns="91440" bIns="45720">
            <a:spAutoFit/>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Hardware Requirements</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Rectangle 2"/>
          <p:cNvSpPr/>
          <p:nvPr/>
        </p:nvSpPr>
        <p:spPr>
          <a:xfrm>
            <a:off x="0" y="2143116"/>
            <a:ext cx="9144000" cy="4339650"/>
          </a:xfrm>
          <a:prstGeom prst="rect">
            <a:avLst/>
          </a:prstGeom>
          <a:noFill/>
        </p:spPr>
        <p:txBody>
          <a:bodyPr wrap="square" lIns="91440" tIns="45720" rIns="91440" bIns="45720">
            <a:spAutoFit/>
          </a:bodyPr>
          <a:lstStyle/>
          <a:p>
            <a:pPr lvl="0">
              <a:lnSpc>
                <a:spcPct val="200000"/>
              </a:lnSpc>
              <a:buFont typeface="Arial" pitchFamily="34" charset="0"/>
              <a:buChar char="•"/>
            </a:pPr>
            <a:r>
              <a:rPr lang="en-US" sz="3200" dirty="0"/>
              <a:t>Pentium-IV(Processor). </a:t>
            </a:r>
            <a:endParaRPr lang="en-IN" sz="3200" dirty="0"/>
          </a:p>
          <a:p>
            <a:pPr lvl="0">
              <a:lnSpc>
                <a:spcPct val="200000"/>
              </a:lnSpc>
              <a:buFont typeface="Arial" pitchFamily="34" charset="0"/>
              <a:buChar char="•"/>
            </a:pPr>
            <a:r>
              <a:rPr lang="en-US" sz="3200" dirty="0"/>
              <a:t>256 MB Ram</a:t>
            </a:r>
            <a:endParaRPr lang="en-IN" sz="3200" dirty="0"/>
          </a:p>
          <a:p>
            <a:pPr lvl="0">
              <a:lnSpc>
                <a:spcPct val="200000"/>
              </a:lnSpc>
              <a:buFont typeface="Arial" pitchFamily="34" charset="0"/>
              <a:buChar char="•"/>
            </a:pPr>
            <a:r>
              <a:rPr lang="en-US" sz="3200" dirty="0"/>
              <a:t>512 KB Cache Memory</a:t>
            </a:r>
            <a:endParaRPr lang="en-IN" sz="3200" dirty="0"/>
          </a:p>
          <a:p>
            <a:pPr lvl="0">
              <a:lnSpc>
                <a:spcPct val="200000"/>
              </a:lnSpc>
              <a:buFont typeface="Arial" pitchFamily="34" charset="0"/>
              <a:buChar char="•"/>
            </a:pPr>
            <a:r>
              <a:rPr lang="en-US" sz="3200" dirty="0"/>
              <a:t>Hard disk 10 GB </a:t>
            </a:r>
            <a:endParaRPr lang="en-IN" sz="3200" dirty="0"/>
          </a:p>
          <a:p>
            <a:pPr algn="just"/>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1015663"/>
          </a:xfrm>
          <a:prstGeom prst="rect">
            <a:avLst/>
          </a:prstGeom>
          <a:noFill/>
        </p:spPr>
        <p:txBody>
          <a:bodyPr wrap="square" lIns="91440" tIns="45720" rIns="91440" bIns="45720">
            <a:spAutoFit/>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Software Requirements</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Rectangle 2"/>
          <p:cNvSpPr/>
          <p:nvPr/>
        </p:nvSpPr>
        <p:spPr>
          <a:xfrm>
            <a:off x="0" y="2000240"/>
            <a:ext cx="9144000" cy="4216539"/>
          </a:xfrm>
          <a:prstGeom prst="rect">
            <a:avLst/>
          </a:prstGeom>
          <a:noFill/>
        </p:spPr>
        <p:txBody>
          <a:bodyPr wrap="square" lIns="91440" tIns="45720" rIns="91440" bIns="45720">
            <a:spAutoFit/>
          </a:bodyPr>
          <a:lstStyle/>
          <a:p>
            <a:pPr lvl="0"/>
            <a:r>
              <a:rPr lang="en-US" sz="2800" b="1" dirty="0">
                <a:latin typeface="Times New Roman" pitchFamily="18" charset="0"/>
                <a:cs typeface="Times New Roman" pitchFamily="18" charset="0"/>
              </a:rPr>
              <a:t>Operating System :           </a:t>
            </a:r>
            <a:r>
              <a:rPr lang="en-US" sz="2800" dirty="0" smtClean="0">
                <a:latin typeface="Times New Roman" pitchFamily="18" charset="0"/>
                <a:cs typeface="Times New Roman" pitchFamily="18" charset="0"/>
              </a:rPr>
              <a:t>Windows</a:t>
            </a:r>
            <a:endParaRPr lang="en-IN"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Programming  language: </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PHP</a:t>
            </a:r>
            <a:endParaRPr lang="en-IN"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Front-End:                   </a:t>
            </a:r>
            <a:r>
              <a:rPr lang="en-US" sz="2800" dirty="0" smtClean="0">
                <a:latin typeface="Times New Roman" pitchFamily="18" charset="0"/>
                <a:cs typeface="Times New Roman" pitchFamily="18" charset="0"/>
              </a:rPr>
              <a:t>HTML, PHP, j-query, Java script, CSS</a:t>
            </a:r>
            <a:endParaRPr lang="en-IN"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Back-End:                          </a:t>
            </a:r>
            <a:r>
              <a:rPr lang="en-US" sz="2800" dirty="0" smtClean="0">
                <a:latin typeface="Times New Roman" pitchFamily="18" charset="0"/>
                <a:cs typeface="Times New Roman" pitchFamily="18" charset="0"/>
              </a:rPr>
              <a:t>MYSQL</a:t>
            </a:r>
            <a:endParaRPr lang="en-IN"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Web Server:                       </a:t>
            </a:r>
            <a:r>
              <a:rPr lang="en-US" sz="2800" dirty="0" smtClean="0">
                <a:latin typeface="Times New Roman" pitchFamily="18" charset="0"/>
                <a:cs typeface="Times New Roman" pitchFamily="18" charset="0"/>
              </a:rPr>
              <a:t>WAMP </a:t>
            </a:r>
            <a:r>
              <a:rPr lang="en-US" sz="2800" dirty="0">
                <a:latin typeface="Times New Roman" pitchFamily="18" charset="0"/>
                <a:cs typeface="Times New Roman" pitchFamily="18" charset="0"/>
              </a:rPr>
              <a:t>Server</a:t>
            </a:r>
            <a:endParaRPr lang="en-IN" sz="2800" dirty="0">
              <a:latin typeface="Times New Roman" pitchFamily="18" charset="0"/>
              <a:cs typeface="Times New Roman" pitchFamily="18" charset="0"/>
            </a:endParaRPr>
          </a:p>
          <a:p>
            <a:pPr algn="just"/>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1015663"/>
          </a:xfrm>
          <a:prstGeom prst="rect">
            <a:avLst/>
          </a:prstGeom>
          <a:noFill/>
        </p:spPr>
        <p:txBody>
          <a:bodyPr wrap="square" lIns="91440" tIns="45720" rIns="91440" bIns="45720">
            <a:spAutoFit/>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Front End</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Rectangle 2"/>
          <p:cNvSpPr/>
          <p:nvPr/>
        </p:nvSpPr>
        <p:spPr>
          <a:xfrm>
            <a:off x="1" y="307181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Back End</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4" name="Rectangle 3"/>
          <p:cNvSpPr/>
          <p:nvPr/>
        </p:nvSpPr>
        <p:spPr>
          <a:xfrm>
            <a:off x="0" y="1000108"/>
            <a:ext cx="9144000" cy="1384995"/>
          </a:xfrm>
          <a:prstGeom prst="rect">
            <a:avLst/>
          </a:prstGeom>
          <a:noFill/>
        </p:spPr>
        <p:txBody>
          <a:bodyPr wrap="square" lIns="91440" tIns="45720" rIns="91440" bIns="45720">
            <a:spAutoFit/>
          </a:bodyPr>
          <a:lstStyle/>
          <a:p>
            <a:pPr lvl="0">
              <a:lnSpc>
                <a:spcPct val="200000"/>
              </a:lnSpc>
              <a:buFont typeface="Arial" pitchFamily="34" charset="0"/>
              <a:buChar char="•"/>
            </a:pPr>
            <a:endParaRPr lang="en-IN" sz="3200" dirty="0"/>
          </a:p>
          <a:p>
            <a:pPr algn="just"/>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5" name="Rectangle 4"/>
          <p:cNvSpPr/>
          <p:nvPr/>
        </p:nvSpPr>
        <p:spPr>
          <a:xfrm>
            <a:off x="1285852" y="928670"/>
            <a:ext cx="7858148" cy="2369880"/>
          </a:xfrm>
          <a:prstGeom prst="rect">
            <a:avLst/>
          </a:prstGeom>
          <a:noFill/>
        </p:spPr>
        <p:txBody>
          <a:bodyPr wrap="square" lIns="91440" tIns="45720" rIns="91440" bIns="45720">
            <a:spAutoFit/>
          </a:bodyPr>
          <a:lstStyle/>
          <a:p>
            <a:pPr>
              <a:buFont typeface="Arial" pitchFamily="34" charset="0"/>
              <a:buChar char="•"/>
            </a:pPr>
            <a:r>
              <a:rPr lang="en-US" sz="3200" dirty="0" smtClean="0">
                <a:latin typeface="Times New Roman" pitchFamily="18" charset="0"/>
                <a:cs typeface="Times New Roman" pitchFamily="18" charset="0"/>
              </a:rPr>
              <a:t>HTML</a:t>
            </a:r>
          </a:p>
          <a:p>
            <a:pPr>
              <a:buFont typeface="Arial" pitchFamily="34" charset="0"/>
              <a:buChar char="•"/>
            </a:pPr>
            <a:r>
              <a:rPr lang="en-US" sz="3200" dirty="0" smtClean="0">
                <a:latin typeface="Times New Roman" pitchFamily="18" charset="0"/>
                <a:cs typeface="Times New Roman" pitchFamily="18" charset="0"/>
              </a:rPr>
              <a:t>CSS</a:t>
            </a:r>
          </a:p>
          <a:p>
            <a:pPr>
              <a:buFont typeface="Arial" pitchFamily="34" charset="0"/>
              <a:buChar char="•"/>
            </a:pPr>
            <a:r>
              <a:rPr lang="en-US" sz="3200" dirty="0" smtClean="0">
                <a:latin typeface="Times New Roman" pitchFamily="18" charset="0"/>
                <a:cs typeface="Times New Roman" pitchFamily="18" charset="0"/>
              </a:rPr>
              <a:t>JAVASCRIPT</a:t>
            </a:r>
          </a:p>
          <a:p>
            <a:pPr>
              <a:buFont typeface="Arial" pitchFamily="34" charset="0"/>
              <a:buChar char="•"/>
            </a:pPr>
            <a:r>
              <a:rPr lang="en-US" sz="3200" dirty="0" smtClean="0">
                <a:latin typeface="Times New Roman" pitchFamily="18" charset="0"/>
                <a:cs typeface="Times New Roman" pitchFamily="18" charset="0"/>
              </a:rPr>
              <a:t>PHP </a:t>
            </a:r>
            <a:endParaRPr lang="en-IN" sz="3200" dirty="0">
              <a:latin typeface="Times New Roman" pitchFamily="18" charset="0"/>
              <a:cs typeface="Times New Roman" pitchFamily="18" charset="0"/>
            </a:endParaRPr>
          </a:p>
          <a:p>
            <a:pPr algn="just"/>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6" name="Rectangle 5"/>
          <p:cNvSpPr/>
          <p:nvPr/>
        </p:nvSpPr>
        <p:spPr>
          <a:xfrm>
            <a:off x="1285852" y="4000504"/>
            <a:ext cx="7858148" cy="1384995"/>
          </a:xfrm>
          <a:prstGeom prst="rect">
            <a:avLst/>
          </a:prstGeom>
          <a:noFill/>
        </p:spPr>
        <p:txBody>
          <a:bodyPr wrap="square" lIns="91440" tIns="45720" rIns="91440" bIns="45720">
            <a:spAutoFit/>
          </a:bodyPr>
          <a:lstStyle/>
          <a:p>
            <a:pPr>
              <a:buFont typeface="Arial" pitchFamily="34" charset="0"/>
              <a:buChar char="•"/>
            </a:pPr>
            <a:r>
              <a:rPr lang="en-US" sz="3200" dirty="0" smtClean="0">
                <a:latin typeface="Times New Roman" pitchFamily="18" charset="0"/>
                <a:cs typeface="Times New Roman" pitchFamily="18" charset="0"/>
              </a:rPr>
              <a:t>My SQL</a:t>
            </a:r>
          </a:p>
          <a:p>
            <a:pPr>
              <a:buFont typeface="Arial" pitchFamily="34" charset="0"/>
              <a:buChar char="•"/>
            </a:pPr>
            <a:r>
              <a:rPr lang="en-US" sz="3200" dirty="0" smtClean="0">
                <a:latin typeface="Times New Roman" pitchFamily="18" charset="0"/>
                <a:cs typeface="Times New Roman" pitchFamily="18" charset="0"/>
              </a:rPr>
              <a:t>WAMP Server</a:t>
            </a:r>
          </a:p>
          <a:p>
            <a:pPr algn="just"/>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1015663"/>
          </a:xfrm>
          <a:prstGeom prst="rect">
            <a:avLst/>
          </a:prstGeom>
          <a:noFill/>
        </p:spPr>
        <p:txBody>
          <a:bodyPr wrap="squar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Modules we worked on</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Rectangle 2"/>
          <p:cNvSpPr/>
          <p:nvPr/>
        </p:nvSpPr>
        <p:spPr>
          <a:xfrm>
            <a:off x="0" y="1214422"/>
            <a:ext cx="9144000" cy="4154984"/>
          </a:xfrm>
          <a:prstGeom prst="rect">
            <a:avLst/>
          </a:prstGeom>
          <a:noFill/>
        </p:spPr>
        <p:txBody>
          <a:bodyPr wrap="square" lIns="91440" tIns="45720" rIns="91440" bIns="45720">
            <a:spAutoFit/>
          </a:bodyPr>
          <a:lstStyle/>
          <a:p>
            <a:pPr lvl="0"/>
            <a:r>
              <a:rPr lang="en-US" sz="2800" b="1" dirty="0"/>
              <a:t>Login Module:</a:t>
            </a:r>
            <a:endParaRPr lang="en-IN" sz="2800" dirty="0"/>
          </a:p>
          <a:p>
            <a:r>
              <a:rPr lang="en-US" sz="2800" dirty="0"/>
              <a:t>Customer can enter into the website by logging into the website. It contains two modules for login. </a:t>
            </a:r>
            <a:endParaRPr lang="en-IN" sz="2800" dirty="0"/>
          </a:p>
          <a:p>
            <a:pPr lvl="0"/>
            <a:r>
              <a:rPr lang="en-US" sz="2800" b="1" dirty="0"/>
              <a:t>Add details :</a:t>
            </a:r>
            <a:endParaRPr lang="en-IN" sz="2800" dirty="0"/>
          </a:p>
          <a:p>
            <a:r>
              <a:rPr lang="en-US" sz="2800" dirty="0"/>
              <a:t>User can add details by filling into registration form. User can  upload the image</a:t>
            </a:r>
            <a:r>
              <a:rPr lang="en-US" sz="2800" dirty="0" smtClean="0"/>
              <a:t>.</a:t>
            </a:r>
            <a:endParaRPr lang="en-IN" sz="2800" dirty="0"/>
          </a:p>
          <a:p>
            <a:pPr lvl="0"/>
            <a:r>
              <a:rPr lang="en-US" sz="2800" b="1" dirty="0"/>
              <a:t>Choose problem:</a:t>
            </a:r>
            <a:endParaRPr lang="en-IN" sz="2800" dirty="0"/>
          </a:p>
          <a:p>
            <a:r>
              <a:rPr lang="en-US" sz="2800" dirty="0"/>
              <a:t>User can choose problem according to their system and can find solution.</a:t>
            </a:r>
            <a:endParaRPr lang="en-IN" sz="2800" dirty="0"/>
          </a:p>
          <a:p>
            <a:pPr algn="just"/>
            <a:endPar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1480"/>
            <a:ext cx="9144000" cy="5447645"/>
          </a:xfrm>
          <a:prstGeom prst="rect">
            <a:avLst/>
          </a:prstGeom>
          <a:noFill/>
        </p:spPr>
        <p:txBody>
          <a:bodyPr wrap="square" lIns="91440" tIns="45720" rIns="91440" bIns="45720">
            <a:spAutoFit/>
          </a:bodyPr>
          <a:lstStyle/>
          <a:p>
            <a:pPr lvl="0"/>
            <a:r>
              <a:rPr lang="en-US" sz="2800" b="1" dirty="0"/>
              <a:t>Buy products:</a:t>
            </a:r>
            <a:endParaRPr lang="en-IN" sz="2800" dirty="0"/>
          </a:p>
          <a:p>
            <a:r>
              <a:rPr lang="en-US" sz="2800" dirty="0"/>
              <a:t>Users can buy products and can review all the details of the product by read more reference</a:t>
            </a:r>
            <a:r>
              <a:rPr lang="en-US" sz="2800" dirty="0" smtClean="0"/>
              <a:t>.</a:t>
            </a:r>
          </a:p>
          <a:p>
            <a:endParaRPr lang="en-IN" sz="2800" dirty="0"/>
          </a:p>
          <a:p>
            <a:pPr lvl="0"/>
            <a:r>
              <a:rPr lang="en-US" sz="2800" b="1" dirty="0"/>
              <a:t>Update account information:</a:t>
            </a:r>
            <a:endParaRPr lang="en-IN" sz="2800" dirty="0"/>
          </a:p>
          <a:p>
            <a:r>
              <a:rPr lang="en-US" sz="2800" dirty="0"/>
              <a:t>User can update or change the user account details like as change the user name, change the password, change the email address</a:t>
            </a:r>
            <a:r>
              <a:rPr lang="en-US" sz="2800" dirty="0" smtClean="0"/>
              <a:t>.</a:t>
            </a:r>
          </a:p>
          <a:p>
            <a:endParaRPr lang="en-IN" sz="2800" dirty="0"/>
          </a:p>
          <a:p>
            <a:pPr lvl="0"/>
            <a:r>
              <a:rPr lang="en-US" sz="2800" b="1" dirty="0"/>
              <a:t>Delete User:</a:t>
            </a:r>
            <a:endParaRPr lang="en-IN" sz="2800" dirty="0"/>
          </a:p>
          <a:p>
            <a:r>
              <a:rPr lang="en-US" sz="2800" dirty="0"/>
              <a:t>We can delete the user detail or delete the user by going in to the registration table.</a:t>
            </a:r>
            <a:endParaRPr lang="en-IN" sz="2800" dirty="0"/>
          </a:p>
          <a:p>
            <a:pPr algn="just"/>
            <a:endPar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70</TotalTime>
  <Words>365</Words>
  <Application>Microsoft Office PowerPoint</Application>
  <PresentationFormat>On-screen Show (4:3)</PresentationFormat>
  <Paragraphs>70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Franklin Gothic Book</vt:lpstr>
      <vt:lpstr>Franklin Gothic Medium</vt:lpstr>
      <vt:lpstr>Times New Roman</vt:lpstr>
      <vt:lpstr>Wingdings 2</vt:lpstr>
      <vt:lpstr>Trek</vt:lpstr>
      <vt:lpstr>PowerPoint Presentation</vt:lpstr>
      <vt:lpstr> COMPANY PROFILE:-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Anjali Sharma</cp:lastModifiedBy>
  <cp:revision>11</cp:revision>
  <dcterms:created xsi:type="dcterms:W3CDTF">2014-04-23T05:07:20Z</dcterms:created>
  <dcterms:modified xsi:type="dcterms:W3CDTF">2020-05-09T13:32:44Z</dcterms:modified>
</cp:coreProperties>
</file>