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0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0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9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9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FA5427-A6E4-4F26-8A0F-67F331348AF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3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MD. Dilshad Akram</cp:lastModifiedBy>
  <cp:revision>3</cp:revision>
  <dcterms:created xsi:type="dcterms:W3CDTF">2024-05-05T13:52:22Z</dcterms:created>
  <dcterms:modified xsi:type="dcterms:W3CDTF">2025-09-05T09:48:06Z</dcterms:modified>
</cp:coreProperties>
</file>